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6DBE47-C2FB-411A-8E17-FA8C7DD237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C8921C2-D47B-48E3-ADAF-D78E59D70A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11DEF1F-768E-45B0-BA93-91126178F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77344-5370-4BA9-B2AA-FB71FE163D3E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49D35CE-374C-4248-93D9-9C50573EF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CC28DCE-1DAC-46FD-8444-BBA7A7326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C725E-3CFA-4C45-8FDF-494BC60021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6242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5F4B60-9A80-4169-8C6C-A0EA7545D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5B0CB5A-47A9-4AF4-9A87-9A65CFFB45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3A228EE-966B-43E1-82E0-C0F7F6B86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77344-5370-4BA9-B2AA-FB71FE163D3E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383E136-CFE7-4161-B7CE-DC2F6D595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2DD649B-981B-484C-9698-ABB314530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C725E-3CFA-4C45-8FDF-494BC60021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0818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16F5B1A-7C96-4D58-BC22-63D7C3CF09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4F42A2C-6C00-43E1-A801-74A73B446C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038153E-C2F3-45F1-B2E3-45A90C419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77344-5370-4BA9-B2AA-FB71FE163D3E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883AF7C-FF55-4B5F-8696-D8FBC7DF6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9BE6242-E702-4662-AB42-4C257A7FA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C725E-3CFA-4C45-8FDF-494BC60021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3327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48A686-756A-4FC5-9ED8-2445BF33F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027846-414B-4B8D-9BB2-D9000D8831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164707D-CA4B-4E61-965F-FBBF01145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77344-5370-4BA9-B2AA-FB71FE163D3E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09F83F1-6B4A-4F76-A50C-F725C3525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C9072C4-DCEB-4EDE-A0AA-BA75D7533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C725E-3CFA-4C45-8FDF-494BC60021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5069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0B4E14-4A8D-416C-B952-F628252F7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612F3FF-FEEE-4EAC-865A-B3A8D9DD8A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D75CB0C-11F7-4C61-9742-D04C0C23A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77344-5370-4BA9-B2AA-FB71FE163D3E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C54F358-7091-49A7-BC6A-F3E65024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0625266-EE6A-4983-8393-FC5F91DB7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C725E-3CFA-4C45-8FDF-494BC60021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7732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5A5342-55A6-43B9-A5ED-785BACF1E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47C4A8F-3734-4087-93CA-70A8AFCF19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C011581-DE38-4E74-B8FE-A702FFC7F9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1474D86-4219-4DFD-A0D0-693733C68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77344-5370-4BA9-B2AA-FB71FE163D3E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ED2F1A0-E32A-48BC-BF72-26940FD89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A078BB7-9C09-4E48-B7B6-3061B4D33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C725E-3CFA-4C45-8FDF-494BC60021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6540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D1BF75-8A8A-4D7A-A90C-336DF8F26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CA5DF9C-BDDB-45C4-878B-77F81961E4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7287E57-25FB-4281-854E-D8FDF4CAE9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7C60881-2AF4-43E3-AC8C-C3E3034698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F3C2913-646A-40A2-81E4-9B3F6321D1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5571561-7848-4712-870E-90B4BB43B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77344-5370-4BA9-B2AA-FB71FE163D3E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0FBE711-6D9D-41BE-9039-7092F2DBD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BA0960A-CD16-4BBC-915F-2DE479636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C725E-3CFA-4C45-8FDF-494BC60021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853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DA978C-EE7E-4F79-B05D-3E8D13C52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C6F3F44-F569-401C-BE73-5A6FC342A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77344-5370-4BA9-B2AA-FB71FE163D3E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F78FD1C-963D-4FDB-9741-388795E7E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A6EABC1-F149-484F-A013-788BCD8E6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C725E-3CFA-4C45-8FDF-494BC60021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7820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FBBB0EF-BEC5-4D11-BEF7-9FB7DBE04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77344-5370-4BA9-B2AA-FB71FE163D3E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B692342-CB87-4C9E-8828-E9CCC4E4B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8670235-662F-46C6-9F6A-9F75C066E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C725E-3CFA-4C45-8FDF-494BC60021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3863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121EAC-728A-4088-98D7-6C3E59272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4CDE51D-1F2C-44FE-AF56-2CA1D60764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12ECCE9-A555-4422-980E-E6BE62943E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9BE6CB7-3DBC-4810-BD17-901E8178E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77344-5370-4BA9-B2AA-FB71FE163D3E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4E65867-1BB8-48E8-BF30-5742B511B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36E96CA-5FA0-44C4-880A-C131E286F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C725E-3CFA-4C45-8FDF-494BC60021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7485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1737FD-22EF-4309-AE98-67BB02C7B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EE64000-CC25-4F27-988D-DE57A7C8EA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6BB0C53-35E1-4116-AE54-7F9DCD3B4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614697F-EDEF-4AB2-9E11-B23CDB0DF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77344-5370-4BA9-B2AA-FB71FE163D3E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7EA65D7-FD0E-497D-867B-1302936F3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95B884F-8DAD-47C3-83A2-D9A2A8863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C725E-3CFA-4C45-8FDF-494BC60021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9036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98DA9C7-755D-4FA8-87C7-45F4BB867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115B649-315D-4C82-A0E1-06528A4E16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1EACC84-DB19-4A91-B2DE-8C70D9DD7E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77344-5370-4BA9-B2AA-FB71FE163D3E}" type="datetimeFigureOut">
              <a:rPr lang="it-IT" smtClean="0"/>
              <a:t>08/12/2022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32E336A-51F8-4B8D-9494-21596575BD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AAF9FDD-093E-4F47-83EB-F040FAB46F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C725E-3CFA-4C45-8FDF-494BC60021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6744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uppo 28">
            <a:extLst>
              <a:ext uri="{FF2B5EF4-FFF2-40B4-BE49-F238E27FC236}">
                <a16:creationId xmlns:a16="http://schemas.microsoft.com/office/drawing/2014/main" id="{1E36D85D-F460-42D5-95ED-EF9A21E30115}"/>
              </a:ext>
            </a:extLst>
          </p:cNvPr>
          <p:cNvGrpSpPr/>
          <p:nvPr/>
        </p:nvGrpSpPr>
        <p:grpSpPr>
          <a:xfrm>
            <a:off x="1713296" y="1617043"/>
            <a:ext cx="7603959" cy="4203412"/>
            <a:chOff x="1934677" y="1742172"/>
            <a:chExt cx="7603959" cy="4203412"/>
          </a:xfrm>
        </p:grpSpPr>
        <p:pic>
          <p:nvPicPr>
            <p:cNvPr id="5" name="Immagine 4">
              <a:extLst>
                <a:ext uri="{FF2B5EF4-FFF2-40B4-BE49-F238E27FC236}">
                  <a16:creationId xmlns:a16="http://schemas.microsoft.com/office/drawing/2014/main" id="{44E948C5-9E72-40D2-9850-0C0F322702B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869" t="25404" r="21762" b="32211"/>
            <a:stretch/>
          </p:blipFill>
          <p:spPr>
            <a:xfrm>
              <a:off x="1934677" y="1742172"/>
              <a:ext cx="7603959" cy="2906829"/>
            </a:xfrm>
            <a:prstGeom prst="rect">
              <a:avLst/>
            </a:prstGeom>
          </p:spPr>
        </p:pic>
        <p:cxnSp>
          <p:nvCxnSpPr>
            <p:cNvPr id="10" name="Connettore diritto 9">
              <a:extLst>
                <a:ext uri="{FF2B5EF4-FFF2-40B4-BE49-F238E27FC236}">
                  <a16:creationId xmlns:a16="http://schemas.microsoft.com/office/drawing/2014/main" id="{F8FE3EF4-4D39-4720-9FAE-ABF216F284E3}"/>
                </a:ext>
              </a:extLst>
            </p:cNvPr>
            <p:cNvCxnSpPr/>
            <p:nvPr/>
          </p:nvCxnSpPr>
          <p:spPr>
            <a:xfrm flipH="1">
              <a:off x="6660682" y="2656572"/>
              <a:ext cx="490889" cy="504000"/>
            </a:xfrm>
            <a:prstGeom prst="line">
              <a:avLst/>
            </a:prstGeom>
            <a:ln w="76200">
              <a:solidFill>
                <a:srgbClr val="C0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" name="Connettore diritto 10">
              <a:extLst>
                <a:ext uri="{FF2B5EF4-FFF2-40B4-BE49-F238E27FC236}">
                  <a16:creationId xmlns:a16="http://schemas.microsoft.com/office/drawing/2014/main" id="{67F289CF-77DD-407D-908E-01141E86899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60682" y="3160572"/>
              <a:ext cx="2" cy="914400"/>
            </a:xfrm>
            <a:prstGeom prst="line">
              <a:avLst/>
            </a:prstGeom>
            <a:ln w="76200">
              <a:solidFill>
                <a:srgbClr val="C0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Connettore diritto 13">
              <a:extLst>
                <a:ext uri="{FF2B5EF4-FFF2-40B4-BE49-F238E27FC236}">
                  <a16:creationId xmlns:a16="http://schemas.microsoft.com/office/drawing/2014/main" id="{9382AB23-6DF5-4131-999B-997C28044C1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60683" y="4074972"/>
              <a:ext cx="1530416" cy="0"/>
            </a:xfrm>
            <a:prstGeom prst="line">
              <a:avLst/>
            </a:prstGeom>
            <a:ln w="76200">
              <a:solidFill>
                <a:srgbClr val="C0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" name="Connettore diritto 16">
              <a:extLst>
                <a:ext uri="{FF2B5EF4-FFF2-40B4-BE49-F238E27FC236}">
                  <a16:creationId xmlns:a16="http://schemas.microsoft.com/office/drawing/2014/main" id="{C1CB5B28-FB16-451E-AD84-783A2B0B66A1}"/>
                </a:ext>
              </a:extLst>
            </p:cNvPr>
            <p:cNvCxnSpPr>
              <a:cxnSpLocks/>
            </p:cNvCxnSpPr>
            <p:nvPr/>
          </p:nvCxnSpPr>
          <p:spPr>
            <a:xfrm>
              <a:off x="8191099" y="3617772"/>
              <a:ext cx="0" cy="457200"/>
            </a:xfrm>
            <a:prstGeom prst="line">
              <a:avLst/>
            </a:prstGeom>
            <a:ln w="76200">
              <a:solidFill>
                <a:srgbClr val="C0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" name="Connettore diritto 19">
              <a:extLst>
                <a:ext uri="{FF2B5EF4-FFF2-40B4-BE49-F238E27FC236}">
                  <a16:creationId xmlns:a16="http://schemas.microsoft.com/office/drawing/2014/main" id="{145C85BA-A394-4EEE-A680-A548BDDFB62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151571" y="2656572"/>
              <a:ext cx="1057176" cy="1050372"/>
            </a:xfrm>
            <a:prstGeom prst="line">
              <a:avLst/>
            </a:prstGeom>
            <a:ln w="76200">
              <a:solidFill>
                <a:srgbClr val="C0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23" name="Pentagono 22">
              <a:extLst>
                <a:ext uri="{FF2B5EF4-FFF2-40B4-BE49-F238E27FC236}">
                  <a16:creationId xmlns:a16="http://schemas.microsoft.com/office/drawing/2014/main" id="{1783A5DA-DB2E-40AE-B51E-6C760602B465}"/>
                </a:ext>
              </a:extLst>
            </p:cNvPr>
            <p:cNvSpPr/>
            <p:nvPr/>
          </p:nvSpPr>
          <p:spPr>
            <a:xfrm>
              <a:off x="6679304" y="2675116"/>
              <a:ext cx="1494148" cy="1322125"/>
            </a:xfrm>
            <a:custGeom>
              <a:avLst/>
              <a:gdLst>
                <a:gd name="connsiteX0" fmla="*/ 1 w 952899"/>
                <a:gd name="connsiteY0" fmla="*/ 479271 h 1254751"/>
                <a:gd name="connsiteX1" fmla="*/ 476450 w 952899"/>
                <a:gd name="connsiteY1" fmla="*/ 0 h 1254751"/>
                <a:gd name="connsiteX2" fmla="*/ 952898 w 952899"/>
                <a:gd name="connsiteY2" fmla="*/ 479271 h 1254751"/>
                <a:gd name="connsiteX3" fmla="*/ 770911 w 952899"/>
                <a:gd name="connsiteY3" fmla="*/ 1254748 h 1254751"/>
                <a:gd name="connsiteX4" fmla="*/ 181988 w 952899"/>
                <a:gd name="connsiteY4" fmla="*/ 1254748 h 1254751"/>
                <a:gd name="connsiteX5" fmla="*/ 1 w 952899"/>
                <a:gd name="connsiteY5" fmla="*/ 479271 h 1254751"/>
                <a:gd name="connsiteX0" fmla="*/ 0 w 1020274"/>
                <a:gd name="connsiteY0" fmla="*/ 373393 h 1254748"/>
                <a:gd name="connsiteX1" fmla="*/ 543826 w 1020274"/>
                <a:gd name="connsiteY1" fmla="*/ 0 h 1254748"/>
                <a:gd name="connsiteX2" fmla="*/ 1020274 w 1020274"/>
                <a:gd name="connsiteY2" fmla="*/ 479271 h 1254748"/>
                <a:gd name="connsiteX3" fmla="*/ 838287 w 1020274"/>
                <a:gd name="connsiteY3" fmla="*/ 1254748 h 1254748"/>
                <a:gd name="connsiteX4" fmla="*/ 249364 w 1020274"/>
                <a:gd name="connsiteY4" fmla="*/ 1254748 h 1254748"/>
                <a:gd name="connsiteX5" fmla="*/ 0 w 1020274"/>
                <a:gd name="connsiteY5" fmla="*/ 373393 h 1254748"/>
                <a:gd name="connsiteX0" fmla="*/ 0 w 1020274"/>
                <a:gd name="connsiteY0" fmla="*/ 373393 h 1254748"/>
                <a:gd name="connsiteX1" fmla="*/ 543826 w 1020274"/>
                <a:gd name="connsiteY1" fmla="*/ 0 h 1254748"/>
                <a:gd name="connsiteX2" fmla="*/ 1020274 w 1020274"/>
                <a:gd name="connsiteY2" fmla="*/ 479271 h 1254748"/>
                <a:gd name="connsiteX3" fmla="*/ 838287 w 1020274"/>
                <a:gd name="connsiteY3" fmla="*/ 1254748 h 1254748"/>
                <a:gd name="connsiteX4" fmla="*/ 47233 w 1020274"/>
                <a:gd name="connsiteY4" fmla="*/ 1235497 h 1254748"/>
                <a:gd name="connsiteX5" fmla="*/ 0 w 1020274"/>
                <a:gd name="connsiteY5" fmla="*/ 373393 h 1254748"/>
                <a:gd name="connsiteX0" fmla="*/ 0 w 1492805"/>
                <a:gd name="connsiteY0" fmla="*/ 373393 h 1245123"/>
                <a:gd name="connsiteX1" fmla="*/ 543826 w 1492805"/>
                <a:gd name="connsiteY1" fmla="*/ 0 h 1245123"/>
                <a:gd name="connsiteX2" fmla="*/ 1020274 w 1492805"/>
                <a:gd name="connsiteY2" fmla="*/ 479271 h 1245123"/>
                <a:gd name="connsiteX3" fmla="*/ 1492805 w 1492805"/>
                <a:gd name="connsiteY3" fmla="*/ 1245123 h 1245123"/>
                <a:gd name="connsiteX4" fmla="*/ 47233 w 1492805"/>
                <a:gd name="connsiteY4" fmla="*/ 1235497 h 1245123"/>
                <a:gd name="connsiteX5" fmla="*/ 0 w 1492805"/>
                <a:gd name="connsiteY5" fmla="*/ 373393 h 1245123"/>
                <a:gd name="connsiteX0" fmla="*/ 0 w 1494148"/>
                <a:gd name="connsiteY0" fmla="*/ 373393 h 1245123"/>
                <a:gd name="connsiteX1" fmla="*/ 543826 w 1494148"/>
                <a:gd name="connsiteY1" fmla="*/ 0 h 1245123"/>
                <a:gd name="connsiteX2" fmla="*/ 1020274 w 1494148"/>
                <a:gd name="connsiteY2" fmla="*/ 479271 h 1245123"/>
                <a:gd name="connsiteX3" fmla="*/ 1492805 w 1494148"/>
                <a:gd name="connsiteY3" fmla="*/ 1245123 h 1245123"/>
                <a:gd name="connsiteX4" fmla="*/ 47233 w 1494148"/>
                <a:gd name="connsiteY4" fmla="*/ 1235497 h 1245123"/>
                <a:gd name="connsiteX5" fmla="*/ 0 w 1494148"/>
                <a:gd name="connsiteY5" fmla="*/ 373393 h 1245123"/>
                <a:gd name="connsiteX0" fmla="*/ 0 w 1494148"/>
                <a:gd name="connsiteY0" fmla="*/ 450395 h 1322125"/>
                <a:gd name="connsiteX1" fmla="*/ 495699 w 1494148"/>
                <a:gd name="connsiteY1" fmla="*/ 0 h 1322125"/>
                <a:gd name="connsiteX2" fmla="*/ 1020274 w 1494148"/>
                <a:gd name="connsiteY2" fmla="*/ 556273 h 1322125"/>
                <a:gd name="connsiteX3" fmla="*/ 1492805 w 1494148"/>
                <a:gd name="connsiteY3" fmla="*/ 1322125 h 1322125"/>
                <a:gd name="connsiteX4" fmla="*/ 47233 w 1494148"/>
                <a:gd name="connsiteY4" fmla="*/ 1312499 h 1322125"/>
                <a:gd name="connsiteX5" fmla="*/ 0 w 1494148"/>
                <a:gd name="connsiteY5" fmla="*/ 450395 h 1322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94148" h="1322125">
                  <a:moveTo>
                    <a:pt x="0" y="450395"/>
                  </a:moveTo>
                  <a:lnTo>
                    <a:pt x="495699" y="0"/>
                  </a:lnTo>
                  <a:lnTo>
                    <a:pt x="1020274" y="556273"/>
                  </a:lnTo>
                  <a:cubicBezTo>
                    <a:pt x="1177784" y="811557"/>
                    <a:pt x="1518175" y="951338"/>
                    <a:pt x="1492805" y="1322125"/>
                  </a:cubicBezTo>
                  <a:lnTo>
                    <a:pt x="47233" y="1312499"/>
                  </a:lnTo>
                  <a:lnTo>
                    <a:pt x="0" y="450395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cxnSp>
          <p:nvCxnSpPr>
            <p:cNvPr id="25" name="Connettore 2 24">
              <a:extLst>
                <a:ext uri="{FF2B5EF4-FFF2-40B4-BE49-F238E27FC236}">
                  <a16:creationId xmlns:a16="http://schemas.microsoft.com/office/drawing/2014/main" id="{696BB591-405C-426E-92CC-0B13B97F74AF}"/>
                </a:ext>
              </a:extLst>
            </p:cNvPr>
            <p:cNvCxnSpPr>
              <a:cxnSpLocks/>
            </p:cNvCxnSpPr>
            <p:nvPr/>
          </p:nvCxnSpPr>
          <p:spPr>
            <a:xfrm>
              <a:off x="5977288" y="2396691"/>
              <a:ext cx="596767" cy="423511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CasellaDiTesto 26">
              <a:extLst>
                <a:ext uri="{FF2B5EF4-FFF2-40B4-BE49-F238E27FC236}">
                  <a16:creationId xmlns:a16="http://schemas.microsoft.com/office/drawing/2014/main" id="{A47C1FA6-66CD-4CD6-AA22-6FCCAF5BD3A5}"/>
                </a:ext>
              </a:extLst>
            </p:cNvPr>
            <p:cNvSpPr txBox="1"/>
            <p:nvPr/>
          </p:nvSpPr>
          <p:spPr>
            <a:xfrm>
              <a:off x="4543124" y="2212025"/>
              <a:ext cx="1347537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dirty="0"/>
                <a:t>LOCALE OPS</a:t>
              </a:r>
            </a:p>
          </p:txBody>
        </p:sp>
        <p:sp>
          <p:nvSpPr>
            <p:cNvPr id="28" name="CasellaDiTesto 27">
              <a:extLst>
                <a:ext uri="{FF2B5EF4-FFF2-40B4-BE49-F238E27FC236}">
                  <a16:creationId xmlns:a16="http://schemas.microsoft.com/office/drawing/2014/main" id="{2C852B19-94E4-4C4E-A517-2B41546E61D4}"/>
                </a:ext>
              </a:extLst>
            </p:cNvPr>
            <p:cNvSpPr txBox="1"/>
            <p:nvPr/>
          </p:nvSpPr>
          <p:spPr>
            <a:xfrm>
              <a:off x="1934677" y="4745255"/>
              <a:ext cx="749808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it-IT" dirty="0"/>
                <a:t>Il locale OPS è stato ipotizzato nel livello del seminterrato. Tale livello si predispone come un’area accessibile solo al personale autorizzato e non un’ area di passaggio. Inoltre la struttura agevola la sicurezza fisica in quanto non sono presenti aperture verso l’esterno.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150203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48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Enrico Giangrande</dc:creator>
  <cp:lastModifiedBy>Enrico Giangrande</cp:lastModifiedBy>
  <cp:revision>4</cp:revision>
  <dcterms:created xsi:type="dcterms:W3CDTF">2022-12-08T12:37:05Z</dcterms:created>
  <dcterms:modified xsi:type="dcterms:W3CDTF">2022-12-08T13:40:06Z</dcterms:modified>
</cp:coreProperties>
</file>