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9" r:id="rId2"/>
  </p:sldIdLst>
  <p:sldSz cx="12192000" cy="6858000"/>
  <p:notesSz cx="6800850" cy="99329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6D629E9A-1B6B-4383-B7FC-925DD9D1EDD5}">
          <p14:sldIdLst/>
        </p14:section>
        <p14:section name="Sezione senza titolo" id="{7FFA632C-1254-45AD-82BC-214BBDE7E876}">
          <p14:sldIdLst>
            <p14:sldId id="339"/>
          </p14:sldIdLst>
        </p14:section>
        <p14:section name="Sezione senza titolo" id="{0F61E539-ED01-4298-B52F-163FF4A5F02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FCF"/>
    <a:srgbClr val="FFF909"/>
    <a:srgbClr val="E8E848"/>
    <a:srgbClr val="D3D65A"/>
    <a:srgbClr val="FFF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8" autoAdjust="0"/>
    <p:restoredTop sz="91434" autoAdjust="0"/>
  </p:normalViewPr>
  <p:slideViewPr>
    <p:cSldViewPr snapToGrid="0">
      <p:cViewPr varScale="1">
        <p:scale>
          <a:sx n="105" d="100"/>
          <a:sy n="105" d="100"/>
        </p:scale>
        <p:origin x="9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76" cy="497206"/>
          </a:xfrm>
          <a:prstGeom prst="rect">
            <a:avLst/>
          </a:prstGeom>
        </p:spPr>
        <p:txBody>
          <a:bodyPr vert="horz" lIns="91477" tIns="45739" rIns="91477" bIns="4573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486" y="0"/>
            <a:ext cx="2947776" cy="497206"/>
          </a:xfrm>
          <a:prstGeom prst="rect">
            <a:avLst/>
          </a:prstGeom>
        </p:spPr>
        <p:txBody>
          <a:bodyPr vert="horz" lIns="91477" tIns="45739" rIns="91477" bIns="45739" rtlCol="0"/>
          <a:lstStyle>
            <a:lvl1pPr algn="r">
              <a:defRPr sz="1200"/>
            </a:lvl1pPr>
          </a:lstStyle>
          <a:p>
            <a:fld id="{C950B3B9-569F-450D-8122-F55451634188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9" rIns="91477" bIns="4573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9" y="4779845"/>
            <a:ext cx="5441315" cy="3910925"/>
          </a:xfrm>
          <a:prstGeom prst="rect">
            <a:avLst/>
          </a:prstGeom>
        </p:spPr>
        <p:txBody>
          <a:bodyPr vert="horz" lIns="91477" tIns="45739" rIns="91477" bIns="4573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5782"/>
            <a:ext cx="2947776" cy="497206"/>
          </a:xfrm>
          <a:prstGeom prst="rect">
            <a:avLst/>
          </a:prstGeom>
        </p:spPr>
        <p:txBody>
          <a:bodyPr vert="horz" lIns="91477" tIns="45739" rIns="91477" bIns="4573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486" y="9435782"/>
            <a:ext cx="2947776" cy="497206"/>
          </a:xfrm>
          <a:prstGeom prst="rect">
            <a:avLst/>
          </a:prstGeom>
        </p:spPr>
        <p:txBody>
          <a:bodyPr vert="horz" lIns="91477" tIns="45739" rIns="91477" bIns="45739" rtlCol="0" anchor="b"/>
          <a:lstStyle>
            <a:lvl1pPr algn="r">
              <a:defRPr sz="1200"/>
            </a:lvl1pPr>
          </a:lstStyle>
          <a:p>
            <a:fld id="{D2312342-1C72-4910-8735-DA9009186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66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7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36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25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47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39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76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18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64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30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41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B20C-7C26-4634-AA61-AAE72BB36D35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29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0EF4CB2-92B2-42E1-890C-CBA9E17D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95176" cy="6858000"/>
          </a:xfrm>
          <a:prstGeom prst="rect">
            <a:avLst/>
          </a:prstGeom>
        </p:spPr>
      </p:pic>
      <p:sp>
        <p:nvSpPr>
          <p:cNvPr id="3" name="Croce 2"/>
          <p:cNvSpPr/>
          <p:nvPr/>
        </p:nvSpPr>
        <p:spPr>
          <a:xfrm>
            <a:off x="6876288" y="4892040"/>
            <a:ext cx="173736" cy="164592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roce 3"/>
          <p:cNvSpPr/>
          <p:nvPr/>
        </p:nvSpPr>
        <p:spPr>
          <a:xfrm>
            <a:off x="7370064" y="2423160"/>
            <a:ext cx="155448" cy="164592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roce 4"/>
          <p:cNvSpPr/>
          <p:nvPr/>
        </p:nvSpPr>
        <p:spPr>
          <a:xfrm>
            <a:off x="7296912" y="3063240"/>
            <a:ext cx="146304" cy="155448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roce 5"/>
          <p:cNvSpPr/>
          <p:nvPr/>
        </p:nvSpPr>
        <p:spPr>
          <a:xfrm>
            <a:off x="5637276" y="1330452"/>
            <a:ext cx="146304" cy="155448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roce 6"/>
          <p:cNvSpPr/>
          <p:nvPr/>
        </p:nvSpPr>
        <p:spPr>
          <a:xfrm>
            <a:off x="2372868" y="3377565"/>
            <a:ext cx="242316" cy="240030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roce 7"/>
          <p:cNvSpPr/>
          <p:nvPr/>
        </p:nvSpPr>
        <p:spPr>
          <a:xfrm>
            <a:off x="2802636" y="1803654"/>
            <a:ext cx="173736" cy="182880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404872" y="4462272"/>
            <a:ext cx="1115568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7607808" y="3744468"/>
            <a:ext cx="630936" cy="49377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22376" y="5111496"/>
            <a:ext cx="1042416" cy="3474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813816" y="5596128"/>
            <a:ext cx="859536" cy="25603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285232" y="5303520"/>
            <a:ext cx="2638044" cy="1061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900" dirty="0"/>
              <a:t>         </a:t>
            </a:r>
            <a:r>
              <a:rPr lang="it-IT" sz="900" u="sng" dirty="0"/>
              <a:t> LEGGENDA AREE DI INTERESSE:</a:t>
            </a:r>
          </a:p>
          <a:p>
            <a:r>
              <a:rPr lang="it-IT" sz="900" dirty="0"/>
              <a:t>          PUNTO RACCOLTA FERITI PRIMARIO</a:t>
            </a:r>
          </a:p>
          <a:p>
            <a:r>
              <a:rPr lang="it-IT" sz="900" dirty="0"/>
              <a:t>          PUNTO DI RACCOLTA FERITI SECONDARIO</a:t>
            </a:r>
          </a:p>
          <a:p>
            <a:r>
              <a:rPr lang="it-IT" sz="900" dirty="0"/>
              <a:t>          PUNTO DI RACCOLTA PERSONALE PRIMARIO</a:t>
            </a:r>
          </a:p>
          <a:p>
            <a:r>
              <a:rPr lang="it-IT" sz="900" dirty="0"/>
              <a:t>          PUNTO DI RACCOLTA PERSONALE SECONDARIO</a:t>
            </a:r>
          </a:p>
          <a:p>
            <a:r>
              <a:rPr lang="it-IT" sz="900" dirty="0"/>
              <a:t>          MATERIALE SANITARIO</a:t>
            </a:r>
          </a:p>
          <a:p>
            <a:r>
              <a:rPr lang="it-IT" sz="900" dirty="0"/>
              <a:t>          DAE</a:t>
            </a:r>
          </a:p>
        </p:txBody>
      </p:sp>
      <p:sp>
        <p:nvSpPr>
          <p:cNvPr id="15" name="Croce 14"/>
          <p:cNvSpPr/>
          <p:nvPr/>
        </p:nvSpPr>
        <p:spPr>
          <a:xfrm>
            <a:off x="5513832" y="6061909"/>
            <a:ext cx="91440" cy="73152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5504688" y="5637169"/>
            <a:ext cx="109728" cy="869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5504688" y="5765185"/>
            <a:ext cx="109728" cy="869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5504688" y="5496651"/>
            <a:ext cx="109728" cy="869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5504688" y="5914417"/>
            <a:ext cx="109728" cy="8697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uore 23"/>
          <p:cNvSpPr/>
          <p:nvPr/>
        </p:nvSpPr>
        <p:spPr>
          <a:xfrm>
            <a:off x="2596896" y="1803654"/>
            <a:ext cx="182880" cy="182880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uore 22"/>
          <p:cNvSpPr/>
          <p:nvPr/>
        </p:nvSpPr>
        <p:spPr>
          <a:xfrm>
            <a:off x="6558534" y="4905756"/>
            <a:ext cx="182880" cy="182880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uore 24"/>
          <p:cNvSpPr/>
          <p:nvPr/>
        </p:nvSpPr>
        <p:spPr>
          <a:xfrm>
            <a:off x="5628132" y="1517904"/>
            <a:ext cx="182880" cy="182880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uore 25"/>
          <p:cNvSpPr/>
          <p:nvPr/>
        </p:nvSpPr>
        <p:spPr>
          <a:xfrm>
            <a:off x="2402586" y="3653028"/>
            <a:ext cx="182880" cy="182880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uore 26"/>
          <p:cNvSpPr/>
          <p:nvPr/>
        </p:nvSpPr>
        <p:spPr>
          <a:xfrm>
            <a:off x="5504688" y="6216276"/>
            <a:ext cx="100584" cy="59435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3403B0-74D4-4D0F-BF1D-11239EDD6EDF}"/>
              </a:ext>
            </a:extLst>
          </p:cNvPr>
          <p:cNvSpPr txBox="1"/>
          <p:nvPr/>
        </p:nvSpPr>
        <p:spPr>
          <a:xfrm>
            <a:off x="5637276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0DC8871-9841-4699-8AEB-87E7CF4DF3E7}"/>
              </a:ext>
            </a:extLst>
          </p:cNvPr>
          <p:cNvSpPr txBox="1"/>
          <p:nvPr/>
        </p:nvSpPr>
        <p:spPr>
          <a:xfrm rot="5400000">
            <a:off x="10762488" y="5649768"/>
            <a:ext cx="136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Allegato A</a:t>
            </a:r>
          </a:p>
        </p:txBody>
      </p:sp>
      <p:sp>
        <p:nvSpPr>
          <p:cNvPr id="28" name="Croce 27"/>
          <p:cNvSpPr/>
          <p:nvPr/>
        </p:nvSpPr>
        <p:spPr>
          <a:xfrm>
            <a:off x="4184904" y="3377565"/>
            <a:ext cx="146304" cy="155448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roce 28"/>
          <p:cNvSpPr/>
          <p:nvPr/>
        </p:nvSpPr>
        <p:spPr>
          <a:xfrm>
            <a:off x="6396228" y="3299841"/>
            <a:ext cx="146304" cy="155448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936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</TotalTime>
  <Words>36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fh.jmouchief - Cap. Alessandro MARTINI</dc:creator>
  <cp:lastModifiedBy>suadinf - 1°Lgt. Giovanni SANETTI</cp:lastModifiedBy>
  <cp:revision>236</cp:revision>
  <cp:lastPrinted>2024-03-21T08:39:42Z</cp:lastPrinted>
  <dcterms:created xsi:type="dcterms:W3CDTF">2023-01-04T05:29:50Z</dcterms:created>
  <dcterms:modified xsi:type="dcterms:W3CDTF">2024-04-03T13:38:30Z</dcterms:modified>
</cp:coreProperties>
</file>