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BB1D63-4A71-4D10-B524-C4AFB35D3C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0245EAD-14DD-4A01-9A6F-C4C56A1CB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51C3C8-860A-4EBD-93B4-BA3EADB9C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B3FF-23A9-4B33-A46D-472B1E9939BC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F28813-E016-4C54-9D17-06628F9B3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1EFF75A-12AA-4FB0-A2D7-18EDE1B31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DEB5-79E0-4772-B5EB-CBCA7CF12E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781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1711FE-9E21-4D9D-B17B-6E37520C1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BA33963-C84A-43A6-8F67-115E4ECC1C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45F4F9-F6D0-4FA6-8ED6-973350DA1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B3FF-23A9-4B33-A46D-472B1E9939BC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B3A2FF-91EF-43EC-8919-3F03A3F68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9530EA8-F1BE-486F-87E8-F366D7AB0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DEB5-79E0-4772-B5EB-CBCA7CF12E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00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663848E-DF21-4E09-A2AD-806B70FF3A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54175BE-81BC-4D7D-B5FF-46D3B92736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CEF3F9-FE26-4F50-9DE9-E7E0DE22B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B3FF-23A9-4B33-A46D-472B1E9939BC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EFDF7A-454E-4094-9619-A16836DF4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E31AF72-6639-45DA-9D53-316684FAC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DEB5-79E0-4772-B5EB-CBCA7CF12E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9570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8D7961-C6AB-46DB-9D05-45A3FDADD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EC6F5E-0F53-4298-A26B-09E8DD4F58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D7572B3-E9DA-475E-9983-54018242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B3FF-23A9-4B33-A46D-472B1E9939BC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96D7B2-597D-41D6-A865-2FE4D9BED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50AE1B-F91B-4D50-ABEA-40D66CF40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DEB5-79E0-4772-B5EB-CBCA7CF12E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053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F541FF-655F-419F-ABC9-213B2711B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3DE83D-7A5F-4C8E-B975-89266ADD90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A64F50E-0D82-4F28-A6BE-BADC9992A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B3FF-23A9-4B33-A46D-472B1E9939BC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93C888-37F1-4A1E-B887-8728FE581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AFBCFA-E1BB-40E4-9249-D42C7FEC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DEB5-79E0-4772-B5EB-CBCA7CF12E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2328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95D07B-DE0B-42A0-B5CC-FE610F9C8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EF271B-348E-48F6-AFA6-8F0E7D3604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824178B-7E55-4C16-A885-FA437C3637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93FAB9-9126-465E-8618-9B29FB8D4B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B3FF-23A9-4B33-A46D-472B1E9939BC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17A63DF-FA2C-47B3-ADF0-CFF58FB9A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6970709-BCEC-4E08-9EC0-AB8237DA9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DEB5-79E0-4772-B5EB-CBCA7CF12E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2389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A77EE6F-47C8-4AA4-BD77-0177567D4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9E36F57-28C8-42AC-807A-5AE62F5B33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308FD2C-0108-4C1A-ADE3-9F09EF8417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CBF3066B-FB76-40CB-A8BF-03291C73BC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36CE998-CDC6-4B8F-95B5-C4B83DEC67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B5C171F-C012-4197-896E-72F17790E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B3FF-23A9-4B33-A46D-472B1E9939BC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20EE4A7-A66C-4B16-B147-79EFA8E24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CE1739D-881F-4EB4-9621-8149DAE41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DEB5-79E0-4772-B5EB-CBCA7CF12E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840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C515A9-692B-44E1-BA54-92583F5D2B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06C59F4-BC51-4322-A77D-2950DCCBA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B3FF-23A9-4B33-A46D-472B1E9939BC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D995A08-D414-4AF4-9951-DD0EBAF84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F036A0FF-98FC-48C5-BCC9-E9EA116A4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DEB5-79E0-4772-B5EB-CBCA7CF12E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62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AB3826D-AC5B-4BFA-8935-42FE29087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B3FF-23A9-4B33-A46D-472B1E9939BC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8A57D18-62BA-4848-B982-579F4D0FC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A9970B5-1BF2-4F65-9CE5-35B5AB59A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DEB5-79E0-4772-B5EB-CBCA7CF12E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3117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33C7102-8757-448C-9D70-247755252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024EAA-171E-4414-856E-06F9DAD66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3624A78-003A-4DB0-A95B-2F0F25F82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B507E3-19FB-4D99-9AFA-306F17013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B3FF-23A9-4B33-A46D-472B1E9939BC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1C86EC3-CF62-4D66-8775-3480B5BC3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680EBFD-6095-47B9-AAA8-43343CA35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DEB5-79E0-4772-B5EB-CBCA7CF12E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84778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00E27C-9229-4913-9C08-644564CB9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395ACFC-09CB-4C60-91A9-00577C8973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0D4B1BA-BD03-497E-A874-E0115F187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AC3EEF-FE86-468D-9B48-3885493B2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EB3FF-23A9-4B33-A46D-472B1E9939BC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DE833D2-4B73-4477-B6F4-3E946CEF4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3D3EA93-8AD3-4487-945E-B359444C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3DEB5-79E0-4772-B5EB-CBCA7CF12E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14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5D1FC63-D6B3-44E9-B9C1-5E81BD3FE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000126-E6BF-43BD-BA32-3A67D3556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5F6293A-BB8D-4E91-A2A2-03488FC8D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EB3FF-23A9-4B33-A46D-472B1E9939BC}" type="datetimeFigureOut">
              <a:rPr lang="it-IT" smtClean="0"/>
              <a:t>21/03/2024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1D70732-5662-4992-8469-234B9C884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081D2BF-F880-497F-8628-FB18CC339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3DEB5-79E0-4772-B5EB-CBCA7CF12E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6059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id="{26842723-9715-4D9C-88D8-23B7CD2127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606"/>
            <a:ext cx="10161905" cy="6609524"/>
          </a:xfrm>
          <a:prstGeom prst="rect">
            <a:avLst/>
          </a:prstGeo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897DDC8D-51D2-495F-A3CA-93E2CC4513C7}"/>
              </a:ext>
            </a:extLst>
          </p:cNvPr>
          <p:cNvSpPr txBox="1"/>
          <p:nvPr/>
        </p:nvSpPr>
        <p:spPr>
          <a:xfrm>
            <a:off x="8262713" y="139147"/>
            <a:ext cx="3981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Allegato E alla SOP 303 Ed. Marzo2024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EF6C83D8-921B-4C48-B0BC-3B49AD18AAC9}"/>
              </a:ext>
            </a:extLst>
          </p:cNvPr>
          <p:cNvSpPr txBox="1"/>
          <p:nvPr/>
        </p:nvSpPr>
        <p:spPr>
          <a:xfrm>
            <a:off x="9478320" y="834502"/>
            <a:ext cx="2703753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CAPACITÀ ALLOGGIATIVA: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PALAZZINA «C» N.36;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MODULI ABITATIVI 1 = 8;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MODULO ABITATIVO 2 = 4;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MODULO ABITATIVO 3 = 2;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MODULO ABITATIVO 4 = 4;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TOT PAX = 60 </a:t>
            </a: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8FB63B0-DC6A-4EC6-8EED-315F8DFFA046}"/>
              </a:ext>
            </a:extLst>
          </p:cNvPr>
          <p:cNvSpPr txBox="1"/>
          <p:nvPr/>
        </p:nvSpPr>
        <p:spPr>
          <a:xfrm rot="193120">
            <a:off x="1269508" y="332691"/>
            <a:ext cx="1248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MODULO 4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2F8A2EA1-7FBD-4E98-9A65-03F2DABFCA77}"/>
              </a:ext>
            </a:extLst>
          </p:cNvPr>
          <p:cNvSpPr txBox="1"/>
          <p:nvPr/>
        </p:nvSpPr>
        <p:spPr>
          <a:xfrm rot="193120">
            <a:off x="7671788" y="795810"/>
            <a:ext cx="1248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MODULO 1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6D3C8DD-E135-43B2-A521-DF4F7FDC68D0}"/>
              </a:ext>
            </a:extLst>
          </p:cNvPr>
          <p:cNvSpPr txBox="1"/>
          <p:nvPr/>
        </p:nvSpPr>
        <p:spPr>
          <a:xfrm rot="193120">
            <a:off x="5622524" y="3463819"/>
            <a:ext cx="1248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MODULO 3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DF7433-D592-4226-809C-BD4426E70A7D}"/>
              </a:ext>
            </a:extLst>
          </p:cNvPr>
          <p:cNvSpPr txBox="1"/>
          <p:nvPr/>
        </p:nvSpPr>
        <p:spPr>
          <a:xfrm rot="262376">
            <a:off x="4221334" y="3290501"/>
            <a:ext cx="12480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MODULO 2</a:t>
            </a:r>
          </a:p>
        </p:txBody>
      </p:sp>
    </p:spTree>
    <p:extLst>
      <p:ext uri="{BB962C8B-B14F-4D97-AF65-F5344CB8AC3E}">
        <p14:creationId xmlns:p14="http://schemas.microsoft.com/office/powerpoint/2010/main" val="23969534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rspp</dc:creator>
  <cp:lastModifiedBy>rspp</cp:lastModifiedBy>
  <cp:revision>4</cp:revision>
  <dcterms:created xsi:type="dcterms:W3CDTF">2024-03-19T10:40:10Z</dcterms:created>
  <dcterms:modified xsi:type="dcterms:W3CDTF">2024-03-21T13:27:25Z</dcterms:modified>
</cp:coreProperties>
</file>