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43C419-AA5A-46E1-8D73-CDB4DE16A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FFD58FB-7DFA-4838-A9FD-1E95883E7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E0C1AB-F890-43FF-B68C-F3131AEA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E3796-48FF-4F93-8E07-46223CE5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EE0B83-24D8-4031-92A1-2510F9D8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2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CDBBEC-8B5F-423C-9483-12F39D56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CF3C1E9-341C-4E86-A415-DF6112AA2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C51F5F-BAA9-45A8-929A-49CCA938C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EE3133-3273-4233-A672-8421659B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6E404-9B18-4F6A-A91D-4BEC2DDB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30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1047A2E-8DCD-4496-BA1E-91DD9A158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7DD375-E58F-4822-9B50-FEF01B10B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99A7C9-996E-4B2B-91A7-EA680859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0E679C-394D-49A2-A8B1-0930D71B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0C6606-0ED0-4FD8-91BF-DE0C1FEF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44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389348-38A5-408B-8DB5-EA6618D8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E90147-F925-459F-AFF7-C6265AC94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C353A2-B6F7-427C-B117-3793D8DE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AB00E1-19F1-4BE0-9998-4A1047C9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6F648D-7F80-4112-9897-E6364D0B2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30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D6E35-8CD6-4ED9-91ED-F3A7AC8FD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D6F3ED-4CEB-43AF-84EE-9E586EC26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106BF1-1EAD-428C-B57E-2968A72D5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18280-8152-41C6-98B9-D266C78A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89563D-DD96-401E-9FA1-B0B0F983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0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3776F8-19DF-43A3-9C0D-D4440CB56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19A788-A927-40D0-954A-BDE58C465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6CA99A-DF06-41F9-92AA-74BC1A3AB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64063FF-2AEF-4042-826C-8D3DB3F9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3C0BB8-7AF5-4DE6-BDE2-2B7B42FD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38C6BB-6397-4954-BF56-DEA3DFC9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89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507F1-DFAE-4BC6-AA92-1FFE00B17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B03719-32E2-4EC5-A30F-010499E83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72D866-A19E-437D-9438-6650F157A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672B35C-BB6F-43DC-BD7A-3008586AE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CF0A9B-3764-4F63-89E4-41EAD11C9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7D559C2-D455-46AF-BEF9-881D66BA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E542F2A-8500-46DC-96ED-0DEC48DE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58127A-6F76-41BD-AB06-57FD2480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67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82098-48F7-4641-9BB2-9E90185D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D47AE63-0CA5-463D-B52E-F77250A66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FF8646-810D-45EE-82C7-B4035D9C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F9DD3F-2E49-4700-AE5A-021A5B58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89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CADFB7-B02D-4686-A17D-DA66A6A55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E5BB5F0-FB3E-47CB-894C-4AB7EC77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2EB352-6664-4950-BFE1-418BE959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3F26C-FE55-43D3-AE1E-3419EFD9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BA3E31-D2E3-4BA4-B06B-BBED15A76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FD1351-01C1-4242-8B48-59B6518B4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7281D1-7CBF-4A6C-953E-DA36769D3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B5582C-B590-4539-9BB6-79ED4947A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9C10A1-EA40-48D6-A8DC-E28A5B86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136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06005B-505E-4ACF-A5F9-4B878911E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4D9BD69-C082-4A95-AF42-2D11E4B6A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083A92-3602-4B76-8013-2171A89E1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78ED41-272E-4DDD-A11E-F08C3100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3E8037-8D91-454B-8F6F-92064DB4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34B8FC-9ECB-4E5B-82C9-7D145F01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57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7FA2E6-1883-4E54-A8E2-CF4F0F8AE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94A2AE-0112-4B27-A3F7-CB6A7D58C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0DD4F8-4D3C-4B71-9894-CEA69DAD5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4900-D0A0-410A-9433-A45BADACEB3D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D038AB-513E-4744-B135-72383E887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423F93-9DF7-414B-9755-F06DE0B6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5693-B761-4E85-A10B-54A1F808C6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11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aborazione 9">
            <a:extLst>
              <a:ext uri="{FF2B5EF4-FFF2-40B4-BE49-F238E27FC236}">
                <a16:creationId xmlns:a16="http://schemas.microsoft.com/office/drawing/2014/main" id="{A8250EE3-F480-4000-AE92-FC6FB9AE1E46}"/>
              </a:ext>
            </a:extLst>
          </p:cNvPr>
          <p:cNvSpPr/>
          <p:nvPr/>
        </p:nvSpPr>
        <p:spPr>
          <a:xfrm>
            <a:off x="699924" y="788685"/>
            <a:ext cx="498561" cy="28551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F2480C-CB21-48E4-9928-1E500377B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18"/>
            <a:ext cx="10161905" cy="6609524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E1A1E44-5DDD-43F3-A56E-2119F3E83735}"/>
              </a:ext>
            </a:extLst>
          </p:cNvPr>
          <p:cNvSpPr/>
          <p:nvPr/>
        </p:nvSpPr>
        <p:spPr>
          <a:xfrm>
            <a:off x="7808258" y="66118"/>
            <a:ext cx="4125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A4 alla SOP 303 Ed. Marzo 2024</a:t>
            </a:r>
          </a:p>
        </p:txBody>
      </p:sp>
      <p:sp>
        <p:nvSpPr>
          <p:cNvPr id="7" name="Elaborazione 6">
            <a:extLst>
              <a:ext uri="{FF2B5EF4-FFF2-40B4-BE49-F238E27FC236}">
                <a16:creationId xmlns:a16="http://schemas.microsoft.com/office/drawing/2014/main" id="{ECFD4A57-52C2-43ED-9D75-B6DFE701FE70}"/>
              </a:ext>
            </a:extLst>
          </p:cNvPr>
          <p:cNvSpPr/>
          <p:nvPr/>
        </p:nvSpPr>
        <p:spPr>
          <a:xfrm>
            <a:off x="1284371" y="5268897"/>
            <a:ext cx="745724" cy="44388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roce 7">
            <a:extLst>
              <a:ext uri="{FF2B5EF4-FFF2-40B4-BE49-F238E27FC236}">
                <a16:creationId xmlns:a16="http://schemas.microsoft.com/office/drawing/2014/main" id="{0B6B6D73-EA2F-449F-A196-AE37250A0EA6}"/>
              </a:ext>
            </a:extLst>
          </p:cNvPr>
          <p:cNvSpPr/>
          <p:nvPr/>
        </p:nvSpPr>
        <p:spPr>
          <a:xfrm>
            <a:off x="1532946" y="5366552"/>
            <a:ext cx="248574" cy="248575"/>
          </a:xfrm>
          <a:prstGeom prst="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Elaborazione 11">
            <a:extLst>
              <a:ext uri="{FF2B5EF4-FFF2-40B4-BE49-F238E27FC236}">
                <a16:creationId xmlns:a16="http://schemas.microsoft.com/office/drawing/2014/main" id="{BDA4F1D1-6D46-435A-A5A2-8A9BDE4DC5EA}"/>
              </a:ext>
            </a:extLst>
          </p:cNvPr>
          <p:cNvSpPr/>
          <p:nvPr/>
        </p:nvSpPr>
        <p:spPr>
          <a:xfrm>
            <a:off x="78488" y="5885103"/>
            <a:ext cx="745724" cy="44388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roce 12">
            <a:extLst>
              <a:ext uri="{FF2B5EF4-FFF2-40B4-BE49-F238E27FC236}">
                <a16:creationId xmlns:a16="http://schemas.microsoft.com/office/drawing/2014/main" id="{CE604807-F904-4B14-B359-E241BD5A4452}"/>
              </a:ext>
            </a:extLst>
          </p:cNvPr>
          <p:cNvSpPr/>
          <p:nvPr/>
        </p:nvSpPr>
        <p:spPr>
          <a:xfrm>
            <a:off x="327063" y="5982756"/>
            <a:ext cx="248574" cy="248575"/>
          </a:xfrm>
          <a:prstGeom prst="plus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Elaborazione 13">
            <a:extLst>
              <a:ext uri="{FF2B5EF4-FFF2-40B4-BE49-F238E27FC236}">
                <a16:creationId xmlns:a16="http://schemas.microsoft.com/office/drawing/2014/main" id="{177C514C-DACD-4674-B6EE-DBE73AA51A65}"/>
              </a:ext>
            </a:extLst>
          </p:cNvPr>
          <p:cNvSpPr/>
          <p:nvPr/>
        </p:nvSpPr>
        <p:spPr>
          <a:xfrm>
            <a:off x="9700344" y="1003182"/>
            <a:ext cx="745724" cy="44388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roce 14">
            <a:extLst>
              <a:ext uri="{FF2B5EF4-FFF2-40B4-BE49-F238E27FC236}">
                <a16:creationId xmlns:a16="http://schemas.microsoft.com/office/drawing/2014/main" id="{E595FF70-FBB2-4C5E-8A99-2D97CD9117EE}"/>
              </a:ext>
            </a:extLst>
          </p:cNvPr>
          <p:cNvSpPr/>
          <p:nvPr/>
        </p:nvSpPr>
        <p:spPr>
          <a:xfrm>
            <a:off x="9931125" y="1100833"/>
            <a:ext cx="248574" cy="248575"/>
          </a:xfrm>
          <a:prstGeom prst="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Elaborazione 15">
            <a:extLst>
              <a:ext uri="{FF2B5EF4-FFF2-40B4-BE49-F238E27FC236}">
                <a16:creationId xmlns:a16="http://schemas.microsoft.com/office/drawing/2014/main" id="{77AC65AE-E512-4DED-AA15-5D8BABEF0EDA}"/>
              </a:ext>
            </a:extLst>
          </p:cNvPr>
          <p:cNvSpPr/>
          <p:nvPr/>
        </p:nvSpPr>
        <p:spPr>
          <a:xfrm>
            <a:off x="9700344" y="1726903"/>
            <a:ext cx="745724" cy="44388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roce 16">
            <a:extLst>
              <a:ext uri="{FF2B5EF4-FFF2-40B4-BE49-F238E27FC236}">
                <a16:creationId xmlns:a16="http://schemas.microsoft.com/office/drawing/2014/main" id="{4ED4D5F1-130C-49F9-AA9D-1C3716AE8250}"/>
              </a:ext>
            </a:extLst>
          </p:cNvPr>
          <p:cNvSpPr/>
          <p:nvPr/>
        </p:nvSpPr>
        <p:spPr>
          <a:xfrm>
            <a:off x="9948919" y="1828003"/>
            <a:ext cx="248574" cy="248575"/>
          </a:xfrm>
          <a:prstGeom prst="plus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6F8E9DF-6862-475F-B5FC-0855CF14D23C}"/>
              </a:ext>
            </a:extLst>
          </p:cNvPr>
          <p:cNvSpPr txBox="1"/>
          <p:nvPr/>
        </p:nvSpPr>
        <p:spPr>
          <a:xfrm>
            <a:off x="10508205" y="1754834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SECONDARIO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61EB3AE-1AB2-410B-A885-34E80EE92C73}"/>
              </a:ext>
            </a:extLst>
          </p:cNvPr>
          <p:cNvSpPr txBox="1"/>
          <p:nvPr/>
        </p:nvSpPr>
        <p:spPr>
          <a:xfrm>
            <a:off x="10525925" y="1040457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8F791CB-07B6-401D-A719-F981D34FCA8F}"/>
              </a:ext>
            </a:extLst>
          </p:cNvPr>
          <p:cNvSpPr txBox="1"/>
          <p:nvPr/>
        </p:nvSpPr>
        <p:spPr>
          <a:xfrm>
            <a:off x="10094555" y="517467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LEGGENDA</a:t>
            </a:r>
          </a:p>
        </p:txBody>
      </p:sp>
    </p:spTree>
    <p:extLst>
      <p:ext uri="{BB962C8B-B14F-4D97-AF65-F5344CB8AC3E}">
        <p14:creationId xmlns:p14="http://schemas.microsoft.com/office/powerpoint/2010/main" val="1325539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rspp</dc:creator>
  <cp:lastModifiedBy>rspp</cp:lastModifiedBy>
  <cp:revision>5</cp:revision>
  <dcterms:created xsi:type="dcterms:W3CDTF">2024-03-18T12:04:04Z</dcterms:created>
  <dcterms:modified xsi:type="dcterms:W3CDTF">2024-03-18T12:45:36Z</dcterms:modified>
</cp:coreProperties>
</file>