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142559F-70B1-49C6-A64B-3396A43205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DEA6598-EE91-422B-9F6F-5791A571BA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B740CCB-E624-4FEA-9970-E8FD2A20F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CBB72-B959-4C66-8795-157BD5BF87D0}" type="datetimeFigureOut">
              <a:rPr lang="it-IT" smtClean="0"/>
              <a:t>18/03/2024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51A085D-6430-4908-964E-CC382C55B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80F1DAD-7F9F-48BB-B946-0CB6357A7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80159-4B51-4090-80DC-475ECDF1A5E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2059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8A9520F-3A03-4BCA-A174-5F331B4B7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86C9620-B76E-433F-9258-062A2D1F23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D94A7B2-4CB7-4BDB-AFF1-436D290C8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CBB72-B959-4C66-8795-157BD5BF87D0}" type="datetimeFigureOut">
              <a:rPr lang="it-IT" smtClean="0"/>
              <a:t>18/03/2024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FA393F6-0E88-4188-A847-A12A72142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5FD213B-53C4-44B5-A043-82602CF90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80159-4B51-4090-80DC-475ECDF1A5E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8095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FF3A88EC-62DC-40D2-A049-E3FAC92DCF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4819F7A-C199-4BA7-B4F9-714B5FF4A7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BC32350-062F-4140-8C4B-90E6D98F2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CBB72-B959-4C66-8795-157BD5BF87D0}" type="datetimeFigureOut">
              <a:rPr lang="it-IT" smtClean="0"/>
              <a:t>18/03/2024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30D2253-F64B-4B82-B529-F39EC85C5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D56BE97-25D7-4E42-8E27-76C6A7A08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80159-4B51-4090-80DC-475ECDF1A5E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4370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39A8DD5-6A91-40CB-BE52-5CE6E70C9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B59A862-66C7-4ECE-BC6E-9432CEB63A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49B33B3-5D05-4009-9101-75229CFEE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CBB72-B959-4C66-8795-157BD5BF87D0}" type="datetimeFigureOut">
              <a:rPr lang="it-IT" smtClean="0"/>
              <a:t>18/03/2024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E28CE93-40DE-48F3-B748-02CBEA95B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76183CA-A639-4CF5-A9FF-2694BFDCB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80159-4B51-4090-80DC-475ECDF1A5E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1217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CDF6BC2-314B-4AE7-AF75-960F6DA1D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3BFBE42-8D95-42F0-AEBA-2D263C12B6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AF45387-6B49-4798-9F18-DCD84DA44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CBB72-B959-4C66-8795-157BD5BF87D0}" type="datetimeFigureOut">
              <a:rPr lang="it-IT" smtClean="0"/>
              <a:t>18/03/2024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69E2807-F6EA-42C4-AE10-F5F9151C0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8F93E18-B744-4E78-BA98-E20635B06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80159-4B51-4090-80DC-475ECDF1A5E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1434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85499D6-169B-4021-BBD4-EBA73BABF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71E977A-D367-490A-A6EC-66D1308997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3BB1AC3-0B28-4A97-A163-E9026749D7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20F708F-DFFD-4BD0-AF13-1598E982C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CBB72-B959-4C66-8795-157BD5BF87D0}" type="datetimeFigureOut">
              <a:rPr lang="it-IT" smtClean="0"/>
              <a:t>18/03/2024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36EE2F9-E847-4237-9337-6413FAC8E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87F153F-5541-4AC9-81CF-9B2AE7F76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80159-4B51-4090-80DC-475ECDF1A5E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2323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8A69DC9-CECE-44BC-807F-02EEF78A8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D111AC5-7B70-4CDF-A93C-A4E3D2F604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DB35468-F551-4E49-9C0F-2926831683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4B316033-9514-4723-A965-D703DC941E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D3B5512-67EC-4D08-B29A-4207A6561B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CE980D6-DF16-4EE6-8915-7DE7E7697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CBB72-B959-4C66-8795-157BD5BF87D0}" type="datetimeFigureOut">
              <a:rPr lang="it-IT" smtClean="0"/>
              <a:t>18/03/2024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C041D134-E803-4724-A97F-57211C466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E296274A-7EB3-473E-B0DE-98D743887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80159-4B51-4090-80DC-475ECDF1A5E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0830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A3EBB6C-C93D-40B9-B4F9-BC3180EBF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61BE4E40-E74C-4397-8A05-8F73693C2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CBB72-B959-4C66-8795-157BD5BF87D0}" type="datetimeFigureOut">
              <a:rPr lang="it-IT" smtClean="0"/>
              <a:t>18/03/2024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96FCD9A-4522-40AA-A3E6-0000241D1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36A02B9-5AC0-4BDC-86F4-06146B4AF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80159-4B51-4090-80DC-475ECDF1A5E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6522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E579BC33-AC89-4400-B61D-A2786EC06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CBB72-B959-4C66-8795-157BD5BF87D0}" type="datetimeFigureOut">
              <a:rPr lang="it-IT" smtClean="0"/>
              <a:t>18/03/2024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81110C80-69DD-4648-81F7-183B92E101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EB29B6F-2684-436B-B858-BCC00541E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80159-4B51-4090-80DC-475ECDF1A5E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5909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BA6C98C-C00C-48A2-9289-978931EDD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1281C92-1DF3-4277-A8BF-60764DF0C4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CE6A5BA-B323-459D-A92E-829FC38C83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C4896FF-2DF3-4DE7-B164-50B3A2805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CBB72-B959-4C66-8795-157BD5BF87D0}" type="datetimeFigureOut">
              <a:rPr lang="it-IT" smtClean="0"/>
              <a:t>18/03/2024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619C838-6D65-40D7-8D3C-8A09F1AD4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FA913EC-4092-48E3-91F4-03477E8AA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80159-4B51-4090-80DC-475ECDF1A5E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0291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26F2F72-9116-4BFB-BA04-98FCAAD77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E80CD197-9A22-462C-9905-21347AE618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40C8301-B874-40F2-88EB-A88E572C46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3CE79CA-4989-49C4-9018-35BFA45F4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CBB72-B959-4C66-8795-157BD5BF87D0}" type="datetimeFigureOut">
              <a:rPr lang="it-IT" smtClean="0"/>
              <a:t>18/03/2024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F5AA603-A897-4509-B332-EF346533F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C7F8016-A2FD-4361-BB7B-CCD317D60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80159-4B51-4090-80DC-475ECDF1A5E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1754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71447B50-0BF9-4033-9EAF-0CD80EDE9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61146E6-20EF-4EE0-9553-45B1596F95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659EE0B-EB47-4682-AF55-786CD9342A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FCBB72-B959-4C66-8795-157BD5BF87D0}" type="datetimeFigureOut">
              <a:rPr lang="it-IT" smtClean="0"/>
              <a:t>18/03/2024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6F9D516-E067-4CF9-B6AE-589842E441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FD87FD3-0EA9-467C-AFC7-80B8536270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780159-4B51-4090-80DC-475ECDF1A5E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4953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Segnaposto contenuto 4">
            <a:extLst>
              <a:ext uri="{FF2B5EF4-FFF2-40B4-BE49-F238E27FC236}">
                <a16:creationId xmlns:a16="http://schemas.microsoft.com/office/drawing/2014/main" id="{6DD2D5B0-B2BE-4F0E-A506-D41E7DB56B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7652" y="886485"/>
            <a:ext cx="8368295" cy="5344166"/>
          </a:xfrm>
          <a:prstGeom prst="rect">
            <a:avLst/>
          </a:prstGeom>
        </p:spPr>
      </p:pic>
      <p:sp>
        <p:nvSpPr>
          <p:cNvPr id="6" name="Freccia in giù 5">
            <a:extLst>
              <a:ext uri="{FF2B5EF4-FFF2-40B4-BE49-F238E27FC236}">
                <a16:creationId xmlns:a16="http://schemas.microsoft.com/office/drawing/2014/main" id="{0419D923-BF0F-4510-BDB5-1D16CFD46FAA}"/>
              </a:ext>
            </a:extLst>
          </p:cNvPr>
          <p:cNvSpPr/>
          <p:nvPr/>
        </p:nvSpPr>
        <p:spPr>
          <a:xfrm rot="16200000">
            <a:off x="8801397" y="533499"/>
            <a:ext cx="172444" cy="3258530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92D050"/>
              </a:solidFill>
            </a:endParaRPr>
          </a:p>
        </p:txBody>
      </p:sp>
      <p:sp>
        <p:nvSpPr>
          <p:cNvPr id="7" name="Freccia in giù 6">
            <a:extLst>
              <a:ext uri="{FF2B5EF4-FFF2-40B4-BE49-F238E27FC236}">
                <a16:creationId xmlns:a16="http://schemas.microsoft.com/office/drawing/2014/main" id="{0D9A6238-B1BD-4A90-A8F7-51541B544FD1}"/>
              </a:ext>
            </a:extLst>
          </p:cNvPr>
          <p:cNvSpPr/>
          <p:nvPr/>
        </p:nvSpPr>
        <p:spPr>
          <a:xfrm>
            <a:off x="4486237" y="4364087"/>
            <a:ext cx="125918" cy="1416400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92D050"/>
              </a:solidFill>
            </a:endParaRPr>
          </a:p>
        </p:txBody>
      </p:sp>
      <p:sp>
        <p:nvSpPr>
          <p:cNvPr id="8" name="Freccia in giù 7">
            <a:extLst>
              <a:ext uri="{FF2B5EF4-FFF2-40B4-BE49-F238E27FC236}">
                <a16:creationId xmlns:a16="http://schemas.microsoft.com/office/drawing/2014/main" id="{46625DEE-F203-4C31-8A64-2C9DBB919B41}"/>
              </a:ext>
            </a:extLst>
          </p:cNvPr>
          <p:cNvSpPr/>
          <p:nvPr/>
        </p:nvSpPr>
        <p:spPr>
          <a:xfrm rot="5400000">
            <a:off x="6050279" y="1072269"/>
            <a:ext cx="160259" cy="2164922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92D050"/>
              </a:solidFill>
            </a:endParaRPr>
          </a:p>
        </p:txBody>
      </p:sp>
      <p:sp>
        <p:nvSpPr>
          <p:cNvPr id="9" name="Freccia in giù 8">
            <a:extLst>
              <a:ext uri="{FF2B5EF4-FFF2-40B4-BE49-F238E27FC236}">
                <a16:creationId xmlns:a16="http://schemas.microsoft.com/office/drawing/2014/main" id="{6852E271-726E-486B-BD27-3DBF085D97B6}"/>
              </a:ext>
            </a:extLst>
          </p:cNvPr>
          <p:cNvSpPr/>
          <p:nvPr/>
        </p:nvSpPr>
        <p:spPr>
          <a:xfrm>
            <a:off x="7155095" y="1768294"/>
            <a:ext cx="114694" cy="267900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92D050"/>
              </a:solidFill>
            </a:endParaRPr>
          </a:p>
        </p:txBody>
      </p:sp>
      <p:sp>
        <p:nvSpPr>
          <p:cNvPr id="10" name="Freccia in giù 9">
            <a:extLst>
              <a:ext uri="{FF2B5EF4-FFF2-40B4-BE49-F238E27FC236}">
                <a16:creationId xmlns:a16="http://schemas.microsoft.com/office/drawing/2014/main" id="{C1B4A054-8FB9-4825-8952-F042FBCDF6D2}"/>
              </a:ext>
            </a:extLst>
          </p:cNvPr>
          <p:cNvSpPr/>
          <p:nvPr/>
        </p:nvSpPr>
        <p:spPr>
          <a:xfrm rot="5400000">
            <a:off x="4736686" y="4890096"/>
            <a:ext cx="114694" cy="267900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92D050"/>
              </a:solidFill>
            </a:endParaRPr>
          </a:p>
        </p:txBody>
      </p:sp>
      <p:sp>
        <p:nvSpPr>
          <p:cNvPr id="11" name="Freccia in giù 10">
            <a:extLst>
              <a:ext uri="{FF2B5EF4-FFF2-40B4-BE49-F238E27FC236}">
                <a16:creationId xmlns:a16="http://schemas.microsoft.com/office/drawing/2014/main" id="{73A7E42B-61F6-4BBC-BE3F-3D7D1607409B}"/>
              </a:ext>
            </a:extLst>
          </p:cNvPr>
          <p:cNvSpPr/>
          <p:nvPr/>
        </p:nvSpPr>
        <p:spPr>
          <a:xfrm rot="5400000">
            <a:off x="4761167" y="3549084"/>
            <a:ext cx="114694" cy="267900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92D050"/>
              </a:solidFill>
            </a:endParaRPr>
          </a:p>
        </p:txBody>
      </p:sp>
      <p:sp>
        <p:nvSpPr>
          <p:cNvPr id="12" name="Freccia in giù 11">
            <a:extLst>
              <a:ext uri="{FF2B5EF4-FFF2-40B4-BE49-F238E27FC236}">
                <a16:creationId xmlns:a16="http://schemas.microsoft.com/office/drawing/2014/main" id="{1196FFF7-2AD7-4ACB-8157-DFA57C65623C}"/>
              </a:ext>
            </a:extLst>
          </p:cNvPr>
          <p:cNvSpPr/>
          <p:nvPr/>
        </p:nvSpPr>
        <p:spPr>
          <a:xfrm rot="16200000">
            <a:off x="4237854" y="3557278"/>
            <a:ext cx="114694" cy="267900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92D050"/>
              </a:solidFill>
            </a:endParaRPr>
          </a:p>
        </p:txBody>
      </p:sp>
      <p:sp>
        <p:nvSpPr>
          <p:cNvPr id="13" name="Freccia in giù 12">
            <a:extLst>
              <a:ext uri="{FF2B5EF4-FFF2-40B4-BE49-F238E27FC236}">
                <a16:creationId xmlns:a16="http://schemas.microsoft.com/office/drawing/2014/main" id="{7DB61843-FC6C-4774-B18A-362B382BB008}"/>
              </a:ext>
            </a:extLst>
          </p:cNvPr>
          <p:cNvSpPr/>
          <p:nvPr/>
        </p:nvSpPr>
        <p:spPr>
          <a:xfrm>
            <a:off x="8441380" y="1768294"/>
            <a:ext cx="114694" cy="267900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92D050"/>
              </a:solidFill>
            </a:endParaRPr>
          </a:p>
        </p:txBody>
      </p:sp>
      <p:sp>
        <p:nvSpPr>
          <p:cNvPr id="14" name="Freccia in giù 13">
            <a:extLst>
              <a:ext uri="{FF2B5EF4-FFF2-40B4-BE49-F238E27FC236}">
                <a16:creationId xmlns:a16="http://schemas.microsoft.com/office/drawing/2014/main" id="{77118934-19A6-4564-BC3F-4678A9AE4194}"/>
              </a:ext>
            </a:extLst>
          </p:cNvPr>
          <p:cNvSpPr/>
          <p:nvPr/>
        </p:nvSpPr>
        <p:spPr>
          <a:xfrm>
            <a:off x="9772175" y="1772610"/>
            <a:ext cx="114694" cy="267900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92D050"/>
              </a:solidFill>
            </a:endParaRPr>
          </a:p>
        </p:txBody>
      </p:sp>
      <p:sp>
        <p:nvSpPr>
          <p:cNvPr id="15" name="Freccia in giù 14">
            <a:extLst>
              <a:ext uri="{FF2B5EF4-FFF2-40B4-BE49-F238E27FC236}">
                <a16:creationId xmlns:a16="http://schemas.microsoft.com/office/drawing/2014/main" id="{348C3467-E0DD-444B-8DAB-52E43DC31820}"/>
              </a:ext>
            </a:extLst>
          </p:cNvPr>
          <p:cNvSpPr/>
          <p:nvPr/>
        </p:nvSpPr>
        <p:spPr>
          <a:xfrm>
            <a:off x="5824467" y="1768294"/>
            <a:ext cx="114694" cy="267900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92D050"/>
              </a:solidFill>
            </a:endParaRPr>
          </a:p>
        </p:txBody>
      </p:sp>
      <p:sp>
        <p:nvSpPr>
          <p:cNvPr id="16" name="Freccia in giù 15">
            <a:extLst>
              <a:ext uri="{FF2B5EF4-FFF2-40B4-BE49-F238E27FC236}">
                <a16:creationId xmlns:a16="http://schemas.microsoft.com/office/drawing/2014/main" id="{D75B113C-F3AE-4CB2-A5F1-3B05F6395114}"/>
              </a:ext>
            </a:extLst>
          </p:cNvPr>
          <p:cNvSpPr/>
          <p:nvPr/>
        </p:nvSpPr>
        <p:spPr>
          <a:xfrm rot="10800000">
            <a:off x="5847169" y="2292081"/>
            <a:ext cx="114692" cy="258477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92D050"/>
              </a:solidFill>
            </a:endParaRPr>
          </a:p>
        </p:txBody>
      </p:sp>
      <p:sp>
        <p:nvSpPr>
          <p:cNvPr id="17" name="Freccia in giù 16">
            <a:extLst>
              <a:ext uri="{FF2B5EF4-FFF2-40B4-BE49-F238E27FC236}">
                <a16:creationId xmlns:a16="http://schemas.microsoft.com/office/drawing/2014/main" id="{63336A55-8047-48AD-8B6C-7772D3B3ACEC}"/>
              </a:ext>
            </a:extLst>
          </p:cNvPr>
          <p:cNvSpPr/>
          <p:nvPr/>
        </p:nvSpPr>
        <p:spPr>
          <a:xfrm rot="10800000">
            <a:off x="8456934" y="2282658"/>
            <a:ext cx="114694" cy="267900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92D050"/>
              </a:solidFill>
            </a:endParaRPr>
          </a:p>
        </p:txBody>
      </p:sp>
      <p:sp>
        <p:nvSpPr>
          <p:cNvPr id="18" name="Freccia in giù 17">
            <a:extLst>
              <a:ext uri="{FF2B5EF4-FFF2-40B4-BE49-F238E27FC236}">
                <a16:creationId xmlns:a16="http://schemas.microsoft.com/office/drawing/2014/main" id="{4117E44C-5640-42B1-AF09-B9F8A380CB69}"/>
              </a:ext>
            </a:extLst>
          </p:cNvPr>
          <p:cNvSpPr/>
          <p:nvPr/>
        </p:nvSpPr>
        <p:spPr>
          <a:xfrm rot="10800000">
            <a:off x="9804828" y="2284924"/>
            <a:ext cx="114694" cy="267900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92D050"/>
              </a:solidFill>
            </a:endParaRPr>
          </a:p>
        </p:txBody>
      </p:sp>
      <p:sp>
        <p:nvSpPr>
          <p:cNvPr id="19" name="Freccia in giù 18">
            <a:extLst>
              <a:ext uri="{FF2B5EF4-FFF2-40B4-BE49-F238E27FC236}">
                <a16:creationId xmlns:a16="http://schemas.microsoft.com/office/drawing/2014/main" id="{EEF3B8FD-9475-4F84-909E-83AEB61735FF}"/>
              </a:ext>
            </a:extLst>
          </p:cNvPr>
          <p:cNvSpPr/>
          <p:nvPr/>
        </p:nvSpPr>
        <p:spPr>
          <a:xfrm rot="16200000">
            <a:off x="4243972" y="4874680"/>
            <a:ext cx="114694" cy="267900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92D050"/>
              </a:solidFill>
            </a:endParaRPr>
          </a:p>
        </p:txBody>
      </p:sp>
      <p:sp>
        <p:nvSpPr>
          <p:cNvPr id="20" name="Freccia in giù 19">
            <a:extLst>
              <a:ext uri="{FF2B5EF4-FFF2-40B4-BE49-F238E27FC236}">
                <a16:creationId xmlns:a16="http://schemas.microsoft.com/office/drawing/2014/main" id="{177C5C6B-D548-4F70-BD6E-BAF1B405F37F}"/>
              </a:ext>
            </a:extLst>
          </p:cNvPr>
          <p:cNvSpPr/>
          <p:nvPr/>
        </p:nvSpPr>
        <p:spPr>
          <a:xfrm rot="10800000">
            <a:off x="7155523" y="2295060"/>
            <a:ext cx="114694" cy="267900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92D050"/>
              </a:solidFill>
            </a:endParaRPr>
          </a:p>
        </p:txBody>
      </p:sp>
      <p:sp>
        <p:nvSpPr>
          <p:cNvPr id="22" name="Freccia in giù 21">
            <a:extLst>
              <a:ext uri="{FF2B5EF4-FFF2-40B4-BE49-F238E27FC236}">
                <a16:creationId xmlns:a16="http://schemas.microsoft.com/office/drawing/2014/main" id="{6A3867A2-3CBA-4EDD-9296-3D2F02D995ED}"/>
              </a:ext>
            </a:extLst>
          </p:cNvPr>
          <p:cNvSpPr/>
          <p:nvPr/>
        </p:nvSpPr>
        <p:spPr>
          <a:xfrm rot="10800000">
            <a:off x="4486234" y="2464368"/>
            <a:ext cx="125917" cy="1832659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92D050"/>
              </a:solidFill>
            </a:endParaRPr>
          </a:p>
        </p:txBody>
      </p:sp>
      <p:sp>
        <p:nvSpPr>
          <p:cNvPr id="23" name="Freccia in giù 22">
            <a:extLst>
              <a:ext uri="{FF2B5EF4-FFF2-40B4-BE49-F238E27FC236}">
                <a16:creationId xmlns:a16="http://schemas.microsoft.com/office/drawing/2014/main" id="{96D23215-E9D0-44F9-B906-D2763566778A}"/>
              </a:ext>
            </a:extLst>
          </p:cNvPr>
          <p:cNvSpPr/>
          <p:nvPr/>
        </p:nvSpPr>
        <p:spPr>
          <a:xfrm rot="16200000">
            <a:off x="4585425" y="2024696"/>
            <a:ext cx="160256" cy="276136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92D050"/>
              </a:solidFill>
            </a:endParaRPr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6EB3D934-0607-45A0-B0D3-AF8BDE8EDA8A}"/>
              </a:ext>
            </a:extLst>
          </p:cNvPr>
          <p:cNvSpPr txBox="1"/>
          <p:nvPr/>
        </p:nvSpPr>
        <p:spPr>
          <a:xfrm>
            <a:off x="530399" y="861621"/>
            <a:ext cx="163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VIA DI FUGA 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CAD74BBC-BEA5-4FC4-A6F4-14865CDE46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8514" y="1854143"/>
            <a:ext cx="241426" cy="160257"/>
          </a:xfrm>
          <a:prstGeom prst="rect">
            <a:avLst/>
          </a:prstGeom>
        </p:spPr>
      </p:pic>
      <p:pic>
        <p:nvPicPr>
          <p:cNvPr id="24" name="Immagine 23">
            <a:extLst>
              <a:ext uri="{FF2B5EF4-FFF2-40B4-BE49-F238E27FC236}">
                <a16:creationId xmlns:a16="http://schemas.microsoft.com/office/drawing/2014/main" id="{7C23EE71-841F-4BA3-9A56-925177D41F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9183" y="5786125"/>
            <a:ext cx="330589" cy="219443"/>
          </a:xfrm>
          <a:prstGeom prst="rect">
            <a:avLst/>
          </a:prstGeom>
        </p:spPr>
      </p:pic>
      <p:pic>
        <p:nvPicPr>
          <p:cNvPr id="25" name="Immagine 24">
            <a:extLst>
              <a:ext uri="{FF2B5EF4-FFF2-40B4-BE49-F238E27FC236}">
                <a16:creationId xmlns:a16="http://schemas.microsoft.com/office/drawing/2014/main" id="{7496D3C6-C374-4214-9681-6B7C397BBC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1554" y="2084310"/>
            <a:ext cx="259787" cy="172445"/>
          </a:xfrm>
          <a:prstGeom prst="rect">
            <a:avLst/>
          </a:prstGeom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DE585AED-5AA0-41A0-BBFA-C7979AE36C07}"/>
              </a:ext>
            </a:extLst>
          </p:cNvPr>
          <p:cNvSpPr txBox="1"/>
          <p:nvPr/>
        </p:nvSpPr>
        <p:spPr>
          <a:xfrm>
            <a:off x="7277493" y="122548"/>
            <a:ext cx="45908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Allegato A3 alla SOP 303 Ed. Marzo 2024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3DF18C77-0FD6-4817-9B2E-B54DB60D64EA}"/>
              </a:ext>
            </a:extLst>
          </p:cNvPr>
          <p:cNvSpPr/>
          <p:nvPr/>
        </p:nvSpPr>
        <p:spPr>
          <a:xfrm>
            <a:off x="4333189" y="2026762"/>
            <a:ext cx="153048" cy="6989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74299AA6-41CB-44FA-9F22-0ADDCB24EA84}"/>
              </a:ext>
            </a:extLst>
          </p:cNvPr>
          <p:cNvSpPr/>
          <p:nvPr/>
        </p:nvSpPr>
        <p:spPr>
          <a:xfrm>
            <a:off x="8794469" y="5149228"/>
            <a:ext cx="2720250" cy="11484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Rettangolo con angoli arrotondati 20">
            <a:extLst>
              <a:ext uri="{FF2B5EF4-FFF2-40B4-BE49-F238E27FC236}">
                <a16:creationId xmlns:a16="http://schemas.microsoft.com/office/drawing/2014/main" id="{C8642082-DE76-4FD0-A170-62B87DBBA5D0}"/>
              </a:ext>
            </a:extLst>
          </p:cNvPr>
          <p:cNvSpPr/>
          <p:nvPr/>
        </p:nvSpPr>
        <p:spPr>
          <a:xfrm>
            <a:off x="2813633" y="2170533"/>
            <a:ext cx="153048" cy="258477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8" name="Rettangolo con angoli arrotondati 27">
            <a:extLst>
              <a:ext uri="{FF2B5EF4-FFF2-40B4-BE49-F238E27FC236}">
                <a16:creationId xmlns:a16="http://schemas.microsoft.com/office/drawing/2014/main" id="{77514256-807E-4F14-999D-56C3A02E2047}"/>
              </a:ext>
            </a:extLst>
          </p:cNvPr>
          <p:cNvSpPr/>
          <p:nvPr/>
        </p:nvSpPr>
        <p:spPr>
          <a:xfrm>
            <a:off x="4749682" y="2464368"/>
            <a:ext cx="153048" cy="258477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9" name="Freccia in giù 28">
            <a:extLst>
              <a:ext uri="{FF2B5EF4-FFF2-40B4-BE49-F238E27FC236}">
                <a16:creationId xmlns:a16="http://schemas.microsoft.com/office/drawing/2014/main" id="{4B01B87B-B815-4E2A-A78B-10E9B4B830C3}"/>
              </a:ext>
            </a:extLst>
          </p:cNvPr>
          <p:cNvSpPr/>
          <p:nvPr/>
        </p:nvSpPr>
        <p:spPr>
          <a:xfrm rot="16200000">
            <a:off x="314461" y="867619"/>
            <a:ext cx="180293" cy="380387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92D050"/>
              </a:solidFill>
            </a:endParaRPr>
          </a:p>
        </p:txBody>
      </p:sp>
      <p:pic>
        <p:nvPicPr>
          <p:cNvPr id="30" name="Immagine 29">
            <a:extLst>
              <a:ext uri="{FF2B5EF4-FFF2-40B4-BE49-F238E27FC236}">
                <a16:creationId xmlns:a16="http://schemas.microsoft.com/office/drawing/2014/main" id="{F6A7051C-C31C-41AF-8883-E60E5B58B14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068" y="1336998"/>
            <a:ext cx="330589" cy="219443"/>
          </a:xfrm>
          <a:prstGeom prst="rect">
            <a:avLst/>
          </a:prstGeom>
        </p:spPr>
      </p:pic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59672663-C288-425E-888C-C1165B69A0AB}"/>
              </a:ext>
            </a:extLst>
          </p:cNvPr>
          <p:cNvSpPr txBox="1"/>
          <p:nvPr/>
        </p:nvSpPr>
        <p:spPr>
          <a:xfrm>
            <a:off x="663569" y="1268787"/>
            <a:ext cx="24797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SCALA DI EMERGENZA</a:t>
            </a:r>
          </a:p>
        </p:txBody>
      </p:sp>
      <p:sp>
        <p:nvSpPr>
          <p:cNvPr id="33" name="Rettangolo con angoli arrotondati 32">
            <a:extLst>
              <a:ext uri="{FF2B5EF4-FFF2-40B4-BE49-F238E27FC236}">
                <a16:creationId xmlns:a16="http://schemas.microsoft.com/office/drawing/2014/main" id="{A53E815A-238E-409D-B891-45084ABD5540}"/>
              </a:ext>
            </a:extLst>
          </p:cNvPr>
          <p:cNvSpPr/>
          <p:nvPr/>
        </p:nvSpPr>
        <p:spPr>
          <a:xfrm>
            <a:off x="3974492" y="2304483"/>
            <a:ext cx="153048" cy="258477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859BA58B-A3FC-4447-9B33-3FD883E4C10C}"/>
              </a:ext>
            </a:extLst>
          </p:cNvPr>
          <p:cNvSpPr txBox="1"/>
          <p:nvPr/>
        </p:nvSpPr>
        <p:spPr>
          <a:xfrm>
            <a:off x="404607" y="490867"/>
            <a:ext cx="1824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LEGGENDA</a:t>
            </a:r>
          </a:p>
        </p:txBody>
      </p:sp>
    </p:spTree>
    <p:extLst>
      <p:ext uri="{BB962C8B-B14F-4D97-AF65-F5344CB8AC3E}">
        <p14:creationId xmlns:p14="http://schemas.microsoft.com/office/powerpoint/2010/main" val="2100215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Segnaposto contenuto 8">
            <a:extLst>
              <a:ext uri="{FF2B5EF4-FFF2-40B4-BE49-F238E27FC236}">
                <a16:creationId xmlns:a16="http://schemas.microsoft.com/office/drawing/2014/main" id="{677C5A8C-8BC0-4F8A-9054-68130EDDD7D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1293" y="297126"/>
            <a:ext cx="9445657" cy="6084305"/>
          </a:xfrm>
        </p:spPr>
      </p:pic>
      <p:sp>
        <p:nvSpPr>
          <p:cNvPr id="10" name="Freccia in giù 9">
            <a:extLst>
              <a:ext uri="{FF2B5EF4-FFF2-40B4-BE49-F238E27FC236}">
                <a16:creationId xmlns:a16="http://schemas.microsoft.com/office/drawing/2014/main" id="{6A50ABCE-1ADA-4C77-818E-9E40809AF347}"/>
              </a:ext>
            </a:extLst>
          </p:cNvPr>
          <p:cNvSpPr/>
          <p:nvPr/>
        </p:nvSpPr>
        <p:spPr>
          <a:xfrm rot="16200000">
            <a:off x="9324266" y="456775"/>
            <a:ext cx="187374" cy="2666619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92D050"/>
              </a:solidFill>
            </a:endParaRPr>
          </a:p>
        </p:txBody>
      </p:sp>
      <p:sp>
        <p:nvSpPr>
          <p:cNvPr id="11" name="Freccia in giù 10">
            <a:extLst>
              <a:ext uri="{FF2B5EF4-FFF2-40B4-BE49-F238E27FC236}">
                <a16:creationId xmlns:a16="http://schemas.microsoft.com/office/drawing/2014/main" id="{42A51EB8-32C6-4258-8BEC-A89A9408534E}"/>
              </a:ext>
            </a:extLst>
          </p:cNvPr>
          <p:cNvSpPr/>
          <p:nvPr/>
        </p:nvSpPr>
        <p:spPr>
          <a:xfrm>
            <a:off x="3870888" y="3093382"/>
            <a:ext cx="208516" cy="2638114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92D050"/>
              </a:solidFill>
            </a:endParaRPr>
          </a:p>
        </p:txBody>
      </p:sp>
      <p:sp>
        <p:nvSpPr>
          <p:cNvPr id="12" name="Freccia in giù 11">
            <a:extLst>
              <a:ext uri="{FF2B5EF4-FFF2-40B4-BE49-F238E27FC236}">
                <a16:creationId xmlns:a16="http://schemas.microsoft.com/office/drawing/2014/main" id="{D77E9200-D923-4742-AE4E-A8F042246C76}"/>
              </a:ext>
            </a:extLst>
          </p:cNvPr>
          <p:cNvSpPr/>
          <p:nvPr/>
        </p:nvSpPr>
        <p:spPr>
          <a:xfrm rot="5400000">
            <a:off x="5800984" y="146807"/>
            <a:ext cx="190900" cy="3283030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92D050"/>
              </a:solidFill>
            </a:endParaRPr>
          </a:p>
        </p:txBody>
      </p:sp>
      <p:sp>
        <p:nvSpPr>
          <p:cNvPr id="13" name="Freccia in giù 12">
            <a:extLst>
              <a:ext uri="{FF2B5EF4-FFF2-40B4-BE49-F238E27FC236}">
                <a16:creationId xmlns:a16="http://schemas.microsoft.com/office/drawing/2014/main" id="{0E6FAEF6-F658-4203-8DB8-3D67BEF1A488}"/>
              </a:ext>
            </a:extLst>
          </p:cNvPr>
          <p:cNvSpPr/>
          <p:nvPr/>
        </p:nvSpPr>
        <p:spPr>
          <a:xfrm rot="5400000">
            <a:off x="5094423" y="1010769"/>
            <a:ext cx="130220" cy="877820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92D050"/>
              </a:solidFill>
            </a:endParaRPr>
          </a:p>
        </p:txBody>
      </p:sp>
      <p:sp>
        <p:nvSpPr>
          <p:cNvPr id="14" name="Freccia in giù 13">
            <a:extLst>
              <a:ext uri="{FF2B5EF4-FFF2-40B4-BE49-F238E27FC236}">
                <a16:creationId xmlns:a16="http://schemas.microsoft.com/office/drawing/2014/main" id="{E5D8F4B2-8951-408A-A96B-4830EF14B0CA}"/>
              </a:ext>
            </a:extLst>
          </p:cNvPr>
          <p:cNvSpPr/>
          <p:nvPr/>
        </p:nvSpPr>
        <p:spPr>
          <a:xfrm rot="5400000">
            <a:off x="4187074" y="4848325"/>
            <a:ext cx="114694" cy="267900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92D050"/>
              </a:solidFill>
            </a:endParaRPr>
          </a:p>
        </p:txBody>
      </p:sp>
      <p:sp>
        <p:nvSpPr>
          <p:cNvPr id="15" name="Freccia in giù 14">
            <a:extLst>
              <a:ext uri="{FF2B5EF4-FFF2-40B4-BE49-F238E27FC236}">
                <a16:creationId xmlns:a16="http://schemas.microsoft.com/office/drawing/2014/main" id="{EEDF1175-C1B9-4175-9542-A2235B6E7C03}"/>
              </a:ext>
            </a:extLst>
          </p:cNvPr>
          <p:cNvSpPr/>
          <p:nvPr/>
        </p:nvSpPr>
        <p:spPr>
          <a:xfrm rot="5400000">
            <a:off x="4168620" y="3362993"/>
            <a:ext cx="114694" cy="267900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92D050"/>
              </a:solidFill>
            </a:endParaRPr>
          </a:p>
        </p:txBody>
      </p:sp>
      <p:sp>
        <p:nvSpPr>
          <p:cNvPr id="16" name="Freccia in giù 15">
            <a:extLst>
              <a:ext uri="{FF2B5EF4-FFF2-40B4-BE49-F238E27FC236}">
                <a16:creationId xmlns:a16="http://schemas.microsoft.com/office/drawing/2014/main" id="{834E73FA-2EB4-40F3-A3F2-924089C61A06}"/>
              </a:ext>
            </a:extLst>
          </p:cNvPr>
          <p:cNvSpPr/>
          <p:nvPr/>
        </p:nvSpPr>
        <p:spPr>
          <a:xfrm rot="16200000">
            <a:off x="3671948" y="3353165"/>
            <a:ext cx="114694" cy="267900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92D050"/>
              </a:solidFill>
            </a:endParaRPr>
          </a:p>
        </p:txBody>
      </p:sp>
      <p:sp>
        <p:nvSpPr>
          <p:cNvPr id="17" name="Freccia in giù 16">
            <a:extLst>
              <a:ext uri="{FF2B5EF4-FFF2-40B4-BE49-F238E27FC236}">
                <a16:creationId xmlns:a16="http://schemas.microsoft.com/office/drawing/2014/main" id="{2EEB3DF3-FC48-4CEC-A8BF-A6E13B86557D}"/>
              </a:ext>
            </a:extLst>
          </p:cNvPr>
          <p:cNvSpPr/>
          <p:nvPr/>
        </p:nvSpPr>
        <p:spPr>
          <a:xfrm>
            <a:off x="8405560" y="1443023"/>
            <a:ext cx="114694" cy="267900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92D050"/>
              </a:solidFill>
            </a:endParaRPr>
          </a:p>
        </p:txBody>
      </p:sp>
      <p:sp>
        <p:nvSpPr>
          <p:cNvPr id="18" name="Freccia in giù 17">
            <a:extLst>
              <a:ext uri="{FF2B5EF4-FFF2-40B4-BE49-F238E27FC236}">
                <a16:creationId xmlns:a16="http://schemas.microsoft.com/office/drawing/2014/main" id="{5A08CBC8-A02A-4FEE-B22D-B4D5ABF74D9C}"/>
              </a:ext>
            </a:extLst>
          </p:cNvPr>
          <p:cNvSpPr/>
          <p:nvPr/>
        </p:nvSpPr>
        <p:spPr>
          <a:xfrm>
            <a:off x="9896559" y="1454422"/>
            <a:ext cx="114694" cy="267900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92D050"/>
              </a:solidFill>
            </a:endParaRPr>
          </a:p>
        </p:txBody>
      </p:sp>
      <p:sp>
        <p:nvSpPr>
          <p:cNvPr id="19" name="Freccia in giù 18">
            <a:extLst>
              <a:ext uri="{FF2B5EF4-FFF2-40B4-BE49-F238E27FC236}">
                <a16:creationId xmlns:a16="http://schemas.microsoft.com/office/drawing/2014/main" id="{CB138A0F-4F04-456E-A4BC-17216EEF00AD}"/>
              </a:ext>
            </a:extLst>
          </p:cNvPr>
          <p:cNvSpPr/>
          <p:nvPr/>
        </p:nvSpPr>
        <p:spPr>
          <a:xfrm>
            <a:off x="6890986" y="1384569"/>
            <a:ext cx="114694" cy="267900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92D050"/>
              </a:solidFill>
            </a:endParaRPr>
          </a:p>
        </p:txBody>
      </p:sp>
      <p:sp>
        <p:nvSpPr>
          <p:cNvPr id="20" name="Freccia in giù 19">
            <a:extLst>
              <a:ext uri="{FF2B5EF4-FFF2-40B4-BE49-F238E27FC236}">
                <a16:creationId xmlns:a16="http://schemas.microsoft.com/office/drawing/2014/main" id="{76A04238-4704-4B3A-B64D-2EF73BBC4A19}"/>
              </a:ext>
            </a:extLst>
          </p:cNvPr>
          <p:cNvSpPr/>
          <p:nvPr/>
        </p:nvSpPr>
        <p:spPr>
          <a:xfrm rot="10800000">
            <a:off x="6899864" y="1937040"/>
            <a:ext cx="114694" cy="267900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92D050"/>
              </a:solidFill>
            </a:endParaRPr>
          </a:p>
        </p:txBody>
      </p:sp>
      <p:sp>
        <p:nvSpPr>
          <p:cNvPr id="21" name="Freccia in giù 20">
            <a:extLst>
              <a:ext uri="{FF2B5EF4-FFF2-40B4-BE49-F238E27FC236}">
                <a16:creationId xmlns:a16="http://schemas.microsoft.com/office/drawing/2014/main" id="{B5551130-F403-45ED-AF5E-7C970017208C}"/>
              </a:ext>
            </a:extLst>
          </p:cNvPr>
          <p:cNvSpPr/>
          <p:nvPr/>
        </p:nvSpPr>
        <p:spPr>
          <a:xfrm rot="10800000">
            <a:off x="8410151" y="1883772"/>
            <a:ext cx="114694" cy="267900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92D050"/>
              </a:solidFill>
            </a:endParaRPr>
          </a:p>
        </p:txBody>
      </p:sp>
      <p:sp>
        <p:nvSpPr>
          <p:cNvPr id="22" name="Freccia in giù 21">
            <a:extLst>
              <a:ext uri="{FF2B5EF4-FFF2-40B4-BE49-F238E27FC236}">
                <a16:creationId xmlns:a16="http://schemas.microsoft.com/office/drawing/2014/main" id="{46513787-4DD9-4482-9EFA-0403FF816BCA}"/>
              </a:ext>
            </a:extLst>
          </p:cNvPr>
          <p:cNvSpPr/>
          <p:nvPr/>
        </p:nvSpPr>
        <p:spPr>
          <a:xfrm rot="10800000">
            <a:off x="9896559" y="1883772"/>
            <a:ext cx="114694" cy="267900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92D050"/>
              </a:solidFill>
            </a:endParaRPr>
          </a:p>
        </p:txBody>
      </p:sp>
      <p:sp>
        <p:nvSpPr>
          <p:cNvPr id="23" name="Freccia in giù 22">
            <a:extLst>
              <a:ext uri="{FF2B5EF4-FFF2-40B4-BE49-F238E27FC236}">
                <a16:creationId xmlns:a16="http://schemas.microsoft.com/office/drawing/2014/main" id="{C5A08B51-6D9B-44E9-A5A3-9252EC1AFF06}"/>
              </a:ext>
            </a:extLst>
          </p:cNvPr>
          <p:cNvSpPr/>
          <p:nvPr/>
        </p:nvSpPr>
        <p:spPr>
          <a:xfrm rot="16200000">
            <a:off x="3661857" y="4848325"/>
            <a:ext cx="114694" cy="267900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92D050"/>
              </a:solidFill>
            </a:endParaRPr>
          </a:p>
        </p:txBody>
      </p:sp>
      <p:sp>
        <p:nvSpPr>
          <p:cNvPr id="24" name="Freccia in giù 23">
            <a:extLst>
              <a:ext uri="{FF2B5EF4-FFF2-40B4-BE49-F238E27FC236}">
                <a16:creationId xmlns:a16="http://schemas.microsoft.com/office/drawing/2014/main" id="{9D470D49-6E6E-459B-BAE6-DDFC6093C9EB}"/>
              </a:ext>
            </a:extLst>
          </p:cNvPr>
          <p:cNvSpPr/>
          <p:nvPr/>
        </p:nvSpPr>
        <p:spPr>
          <a:xfrm rot="10800000">
            <a:off x="5418141" y="1943485"/>
            <a:ext cx="114694" cy="267900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92D050"/>
              </a:solidFill>
            </a:endParaRPr>
          </a:p>
        </p:txBody>
      </p:sp>
      <p:sp>
        <p:nvSpPr>
          <p:cNvPr id="26" name="Freccia in giù 25">
            <a:extLst>
              <a:ext uri="{FF2B5EF4-FFF2-40B4-BE49-F238E27FC236}">
                <a16:creationId xmlns:a16="http://schemas.microsoft.com/office/drawing/2014/main" id="{DE6FCE23-BA57-44FC-A647-46E6E16A699B}"/>
              </a:ext>
            </a:extLst>
          </p:cNvPr>
          <p:cNvSpPr/>
          <p:nvPr/>
        </p:nvSpPr>
        <p:spPr>
          <a:xfrm rot="10800000">
            <a:off x="3321658" y="1150261"/>
            <a:ext cx="160256" cy="276136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92D050"/>
              </a:solidFill>
            </a:endParaRPr>
          </a:p>
        </p:txBody>
      </p:sp>
      <p:pic>
        <p:nvPicPr>
          <p:cNvPr id="27" name="Immagine 26">
            <a:extLst>
              <a:ext uri="{FF2B5EF4-FFF2-40B4-BE49-F238E27FC236}">
                <a16:creationId xmlns:a16="http://schemas.microsoft.com/office/drawing/2014/main" id="{7C631C0E-391C-43CA-8871-B122B26133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6326" y="993713"/>
            <a:ext cx="241426" cy="160257"/>
          </a:xfrm>
          <a:prstGeom prst="rect">
            <a:avLst/>
          </a:prstGeom>
        </p:spPr>
      </p:pic>
      <p:pic>
        <p:nvPicPr>
          <p:cNvPr id="28" name="Immagine 27">
            <a:extLst>
              <a:ext uri="{FF2B5EF4-FFF2-40B4-BE49-F238E27FC236}">
                <a16:creationId xmlns:a16="http://schemas.microsoft.com/office/drawing/2014/main" id="{0415203F-A08E-4B8A-ADC7-CFB8E0D40F0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1742" y="5822879"/>
            <a:ext cx="330589" cy="219443"/>
          </a:xfrm>
          <a:prstGeom prst="rect">
            <a:avLst/>
          </a:prstGeom>
        </p:spPr>
      </p:pic>
      <p:pic>
        <p:nvPicPr>
          <p:cNvPr id="29" name="Immagine 28">
            <a:extLst>
              <a:ext uri="{FF2B5EF4-FFF2-40B4-BE49-F238E27FC236}">
                <a16:creationId xmlns:a16="http://schemas.microsoft.com/office/drawing/2014/main" id="{E15E8F10-DD9F-44CD-8A70-DC92DAC450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5957" y="1692871"/>
            <a:ext cx="259787" cy="172445"/>
          </a:xfrm>
          <a:prstGeom prst="rect">
            <a:avLst/>
          </a:prstGeom>
        </p:spPr>
      </p:pic>
      <p:sp>
        <p:nvSpPr>
          <p:cNvPr id="31" name="Freccia in giù 30">
            <a:extLst>
              <a:ext uri="{FF2B5EF4-FFF2-40B4-BE49-F238E27FC236}">
                <a16:creationId xmlns:a16="http://schemas.microsoft.com/office/drawing/2014/main" id="{4AB877AE-4893-430C-B8CD-9BA97B5C21AF}"/>
              </a:ext>
            </a:extLst>
          </p:cNvPr>
          <p:cNvSpPr/>
          <p:nvPr/>
        </p:nvSpPr>
        <p:spPr>
          <a:xfrm rot="5400000">
            <a:off x="3076089" y="933444"/>
            <a:ext cx="160256" cy="276136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92D050"/>
              </a:solidFill>
            </a:endParaRPr>
          </a:p>
        </p:txBody>
      </p:sp>
      <p:sp>
        <p:nvSpPr>
          <p:cNvPr id="32" name="Rettangolo 31">
            <a:extLst>
              <a:ext uri="{FF2B5EF4-FFF2-40B4-BE49-F238E27FC236}">
                <a16:creationId xmlns:a16="http://schemas.microsoft.com/office/drawing/2014/main" id="{71D2E963-4E61-40B3-AC7A-173B8E7F654D}"/>
              </a:ext>
            </a:extLst>
          </p:cNvPr>
          <p:cNvSpPr/>
          <p:nvPr/>
        </p:nvSpPr>
        <p:spPr>
          <a:xfrm>
            <a:off x="3816110" y="2743200"/>
            <a:ext cx="330589" cy="65541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3" name="Rettangolo 32">
            <a:extLst>
              <a:ext uri="{FF2B5EF4-FFF2-40B4-BE49-F238E27FC236}">
                <a16:creationId xmlns:a16="http://schemas.microsoft.com/office/drawing/2014/main" id="{9C08357D-BD84-46CA-9C7E-DB1489BDB05B}"/>
              </a:ext>
            </a:extLst>
          </p:cNvPr>
          <p:cNvSpPr/>
          <p:nvPr/>
        </p:nvSpPr>
        <p:spPr>
          <a:xfrm>
            <a:off x="203059" y="1773810"/>
            <a:ext cx="372444" cy="79321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1D456EEA-873C-4AF8-A9BC-4C44E80FE8F2}"/>
              </a:ext>
            </a:extLst>
          </p:cNvPr>
          <p:cNvSpPr txBox="1"/>
          <p:nvPr/>
        </p:nvSpPr>
        <p:spPr>
          <a:xfrm>
            <a:off x="659881" y="1589144"/>
            <a:ext cx="16169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PORTA CHIUSA</a:t>
            </a:r>
          </a:p>
        </p:txBody>
      </p:sp>
      <p:sp>
        <p:nvSpPr>
          <p:cNvPr id="35" name="Freccia in giù 34">
            <a:extLst>
              <a:ext uri="{FF2B5EF4-FFF2-40B4-BE49-F238E27FC236}">
                <a16:creationId xmlns:a16="http://schemas.microsoft.com/office/drawing/2014/main" id="{50AB9E07-27EB-4DA3-8081-B02014EE79B8}"/>
              </a:ext>
            </a:extLst>
          </p:cNvPr>
          <p:cNvSpPr/>
          <p:nvPr/>
        </p:nvSpPr>
        <p:spPr>
          <a:xfrm rot="16200000">
            <a:off x="325683" y="2031929"/>
            <a:ext cx="145120" cy="372443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92D050"/>
              </a:solidFill>
            </a:endParaRPr>
          </a:p>
        </p:txBody>
      </p: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FCB04CF9-6BF3-49F3-A7BB-1D35ECCB84FE}"/>
              </a:ext>
            </a:extLst>
          </p:cNvPr>
          <p:cNvSpPr txBox="1"/>
          <p:nvPr/>
        </p:nvSpPr>
        <p:spPr>
          <a:xfrm>
            <a:off x="670876" y="2005497"/>
            <a:ext cx="1508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VIA DI FUGA</a:t>
            </a:r>
          </a:p>
        </p:txBody>
      </p:sp>
      <p:sp>
        <p:nvSpPr>
          <p:cNvPr id="37" name="CasellaDiTesto 36">
            <a:extLst>
              <a:ext uri="{FF2B5EF4-FFF2-40B4-BE49-F238E27FC236}">
                <a16:creationId xmlns:a16="http://schemas.microsoft.com/office/drawing/2014/main" id="{7C5FFE70-C016-4C39-BF86-44479B8BEE19}"/>
              </a:ext>
            </a:extLst>
          </p:cNvPr>
          <p:cNvSpPr txBox="1"/>
          <p:nvPr/>
        </p:nvSpPr>
        <p:spPr>
          <a:xfrm>
            <a:off x="230875" y="1197931"/>
            <a:ext cx="1824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LEGGENDA</a:t>
            </a:r>
          </a:p>
        </p:txBody>
      </p:sp>
      <p:sp>
        <p:nvSpPr>
          <p:cNvPr id="38" name="Freccia in giù 37">
            <a:extLst>
              <a:ext uri="{FF2B5EF4-FFF2-40B4-BE49-F238E27FC236}">
                <a16:creationId xmlns:a16="http://schemas.microsoft.com/office/drawing/2014/main" id="{1A6A6F59-5804-43D5-B6C0-F28D1EA4B279}"/>
              </a:ext>
            </a:extLst>
          </p:cNvPr>
          <p:cNvSpPr/>
          <p:nvPr/>
        </p:nvSpPr>
        <p:spPr>
          <a:xfrm rot="10800000">
            <a:off x="3992534" y="1557186"/>
            <a:ext cx="160256" cy="276136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92D050"/>
              </a:solidFill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EC541BEF-8589-450B-9DB5-CE7852F2617D}"/>
              </a:ext>
            </a:extLst>
          </p:cNvPr>
          <p:cNvSpPr txBox="1"/>
          <p:nvPr/>
        </p:nvSpPr>
        <p:spPr>
          <a:xfrm>
            <a:off x="7529749" y="0"/>
            <a:ext cx="41972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Allegato A2 alla SOP 303 Ed. Marzo 2024</a:t>
            </a: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D7582981-E900-45C8-B35D-6EAF2579F39F}"/>
              </a:ext>
            </a:extLst>
          </p:cNvPr>
          <p:cNvSpPr/>
          <p:nvPr/>
        </p:nvSpPr>
        <p:spPr>
          <a:xfrm>
            <a:off x="3746443" y="1624728"/>
            <a:ext cx="88956" cy="8238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13C12599-298A-45C8-B0ED-33851ABBF2B0}"/>
              </a:ext>
            </a:extLst>
          </p:cNvPr>
          <p:cNvSpPr/>
          <p:nvPr/>
        </p:nvSpPr>
        <p:spPr>
          <a:xfrm>
            <a:off x="3746443" y="1288329"/>
            <a:ext cx="124445" cy="2688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0" name="Freccia in giù 29">
            <a:extLst>
              <a:ext uri="{FF2B5EF4-FFF2-40B4-BE49-F238E27FC236}">
                <a16:creationId xmlns:a16="http://schemas.microsoft.com/office/drawing/2014/main" id="{83A43F1E-41F5-47CD-9547-B80EDA5ADF2B}"/>
              </a:ext>
            </a:extLst>
          </p:cNvPr>
          <p:cNvSpPr/>
          <p:nvPr/>
        </p:nvSpPr>
        <p:spPr>
          <a:xfrm rot="5400000">
            <a:off x="3735982" y="1217789"/>
            <a:ext cx="160256" cy="476716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92D050"/>
              </a:solidFill>
            </a:endParaRP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64C9371D-019C-4B3B-8BC4-CF21C9477E41}"/>
              </a:ext>
            </a:extLst>
          </p:cNvPr>
          <p:cNvSpPr/>
          <p:nvPr/>
        </p:nvSpPr>
        <p:spPr>
          <a:xfrm>
            <a:off x="4146699" y="1376019"/>
            <a:ext cx="114694" cy="18116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9" name="Rettangolo 38">
            <a:extLst>
              <a:ext uri="{FF2B5EF4-FFF2-40B4-BE49-F238E27FC236}">
                <a16:creationId xmlns:a16="http://schemas.microsoft.com/office/drawing/2014/main" id="{9B30EB5F-26D7-4404-A31F-7BBE4BAFEE1A}"/>
              </a:ext>
            </a:extLst>
          </p:cNvPr>
          <p:cNvSpPr/>
          <p:nvPr/>
        </p:nvSpPr>
        <p:spPr>
          <a:xfrm rot="5400000">
            <a:off x="7512796" y="1749623"/>
            <a:ext cx="366456" cy="86762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5483CDE5-A066-4319-B1AF-D431C8E9AAD9}"/>
              </a:ext>
            </a:extLst>
          </p:cNvPr>
          <p:cNvSpPr/>
          <p:nvPr/>
        </p:nvSpPr>
        <p:spPr>
          <a:xfrm>
            <a:off x="3294285" y="2077434"/>
            <a:ext cx="160256" cy="21327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0" name="Rettangolo 39">
            <a:extLst>
              <a:ext uri="{FF2B5EF4-FFF2-40B4-BE49-F238E27FC236}">
                <a16:creationId xmlns:a16="http://schemas.microsoft.com/office/drawing/2014/main" id="{A4A8A4A3-52E1-4CFE-8334-C12746A31A65}"/>
              </a:ext>
            </a:extLst>
          </p:cNvPr>
          <p:cNvSpPr/>
          <p:nvPr/>
        </p:nvSpPr>
        <p:spPr>
          <a:xfrm>
            <a:off x="4174791" y="2097787"/>
            <a:ext cx="160256" cy="21327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E0C63592-928C-44FD-9E81-E7E85F437BD9}"/>
              </a:ext>
            </a:extLst>
          </p:cNvPr>
          <p:cNvSpPr/>
          <p:nvPr/>
        </p:nvSpPr>
        <p:spPr>
          <a:xfrm>
            <a:off x="8788893" y="5161603"/>
            <a:ext cx="2938057" cy="120368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 useBgFill="1">
        <p:nvSpPr>
          <p:cNvPr id="8" name="CasellaDiTesto 7">
            <a:extLst>
              <a:ext uri="{FF2B5EF4-FFF2-40B4-BE49-F238E27FC236}">
                <a16:creationId xmlns:a16="http://schemas.microsoft.com/office/drawing/2014/main" id="{90104ECE-E9FB-4F53-A9C6-E035DE7FA49E}"/>
              </a:ext>
            </a:extLst>
          </p:cNvPr>
          <p:cNvSpPr txBox="1"/>
          <p:nvPr/>
        </p:nvSpPr>
        <p:spPr>
          <a:xfrm>
            <a:off x="4856084" y="2210809"/>
            <a:ext cx="266331" cy="36933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it-IT" dirty="0"/>
              <a:t>M</a:t>
            </a:r>
          </a:p>
        </p:txBody>
      </p:sp>
      <p:sp useBgFill="1">
        <p:nvSpPr>
          <p:cNvPr id="41" name="CasellaDiTesto 40">
            <a:extLst>
              <a:ext uri="{FF2B5EF4-FFF2-40B4-BE49-F238E27FC236}">
                <a16:creationId xmlns:a16="http://schemas.microsoft.com/office/drawing/2014/main" id="{3AF4901B-B32C-4B34-A095-9C817BA2307F}"/>
              </a:ext>
            </a:extLst>
          </p:cNvPr>
          <p:cNvSpPr txBox="1"/>
          <p:nvPr/>
        </p:nvSpPr>
        <p:spPr>
          <a:xfrm>
            <a:off x="5780840" y="2212284"/>
            <a:ext cx="266331" cy="36933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it-IT" dirty="0"/>
              <a:t>M</a:t>
            </a:r>
          </a:p>
        </p:txBody>
      </p:sp>
      <p:sp useBgFill="1">
        <p:nvSpPr>
          <p:cNvPr id="42" name="CasellaDiTesto 41">
            <a:extLst>
              <a:ext uri="{FF2B5EF4-FFF2-40B4-BE49-F238E27FC236}">
                <a16:creationId xmlns:a16="http://schemas.microsoft.com/office/drawing/2014/main" id="{F72F38B4-17D7-43EE-9578-5B61937C4A9F}"/>
              </a:ext>
            </a:extLst>
          </p:cNvPr>
          <p:cNvSpPr txBox="1"/>
          <p:nvPr/>
        </p:nvSpPr>
        <p:spPr>
          <a:xfrm>
            <a:off x="6322376" y="2212287"/>
            <a:ext cx="266331" cy="36933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it-IT" dirty="0"/>
              <a:t>M</a:t>
            </a:r>
          </a:p>
        </p:txBody>
      </p:sp>
      <p:sp useBgFill="1">
        <p:nvSpPr>
          <p:cNvPr id="43" name="CasellaDiTesto 42">
            <a:extLst>
              <a:ext uri="{FF2B5EF4-FFF2-40B4-BE49-F238E27FC236}">
                <a16:creationId xmlns:a16="http://schemas.microsoft.com/office/drawing/2014/main" id="{C560E7CE-80B6-4880-B49C-82F09B76A7CC}"/>
              </a:ext>
            </a:extLst>
          </p:cNvPr>
          <p:cNvSpPr txBox="1"/>
          <p:nvPr/>
        </p:nvSpPr>
        <p:spPr>
          <a:xfrm>
            <a:off x="7263418" y="2212284"/>
            <a:ext cx="266331" cy="36933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it-IT" dirty="0"/>
              <a:t>M</a:t>
            </a:r>
          </a:p>
        </p:txBody>
      </p:sp>
      <p:sp useBgFill="1">
        <p:nvSpPr>
          <p:cNvPr id="44" name="CasellaDiTesto 43">
            <a:extLst>
              <a:ext uri="{FF2B5EF4-FFF2-40B4-BE49-F238E27FC236}">
                <a16:creationId xmlns:a16="http://schemas.microsoft.com/office/drawing/2014/main" id="{AA0AFCB3-B6C7-4A90-B15E-84874E5C42BD}"/>
              </a:ext>
            </a:extLst>
          </p:cNvPr>
          <p:cNvSpPr txBox="1"/>
          <p:nvPr/>
        </p:nvSpPr>
        <p:spPr>
          <a:xfrm>
            <a:off x="6304636" y="1013793"/>
            <a:ext cx="266331" cy="36933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it-IT" dirty="0"/>
              <a:t>M</a:t>
            </a:r>
          </a:p>
        </p:txBody>
      </p:sp>
      <p:sp useBgFill="1">
        <p:nvSpPr>
          <p:cNvPr id="45" name="CasellaDiTesto 44">
            <a:extLst>
              <a:ext uri="{FF2B5EF4-FFF2-40B4-BE49-F238E27FC236}">
                <a16:creationId xmlns:a16="http://schemas.microsoft.com/office/drawing/2014/main" id="{CA6D089B-B866-484B-B1F0-7B406F8C3D28}"/>
              </a:ext>
            </a:extLst>
          </p:cNvPr>
          <p:cNvSpPr txBox="1"/>
          <p:nvPr/>
        </p:nvSpPr>
        <p:spPr>
          <a:xfrm>
            <a:off x="7236784" y="1004921"/>
            <a:ext cx="266331" cy="36933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it-IT" dirty="0"/>
              <a:t>M</a:t>
            </a:r>
          </a:p>
        </p:txBody>
      </p:sp>
      <p:sp useBgFill="1">
        <p:nvSpPr>
          <p:cNvPr id="46" name="CasellaDiTesto 45">
            <a:extLst>
              <a:ext uri="{FF2B5EF4-FFF2-40B4-BE49-F238E27FC236}">
                <a16:creationId xmlns:a16="http://schemas.microsoft.com/office/drawing/2014/main" id="{A811DB7D-680B-497F-9092-0BB1ADAA0092}"/>
              </a:ext>
            </a:extLst>
          </p:cNvPr>
          <p:cNvSpPr txBox="1"/>
          <p:nvPr/>
        </p:nvSpPr>
        <p:spPr>
          <a:xfrm>
            <a:off x="247450" y="2407598"/>
            <a:ext cx="310682" cy="382077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it-IT" dirty="0"/>
              <a:t>M</a:t>
            </a:r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A4D5011A-376E-4852-9F18-834D787699E6}"/>
              </a:ext>
            </a:extLst>
          </p:cNvPr>
          <p:cNvSpPr txBox="1"/>
          <p:nvPr/>
        </p:nvSpPr>
        <p:spPr>
          <a:xfrm>
            <a:off x="674700" y="2393710"/>
            <a:ext cx="8803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MENSA</a:t>
            </a:r>
          </a:p>
        </p:txBody>
      </p:sp>
      <p:sp>
        <p:nvSpPr>
          <p:cNvPr id="48" name="Rettangolo 47">
            <a:extLst>
              <a:ext uri="{FF2B5EF4-FFF2-40B4-BE49-F238E27FC236}">
                <a16:creationId xmlns:a16="http://schemas.microsoft.com/office/drawing/2014/main" id="{7D1D5D8F-5EED-4461-8E68-C3B07988D650}"/>
              </a:ext>
            </a:extLst>
          </p:cNvPr>
          <p:cNvSpPr/>
          <p:nvPr/>
        </p:nvSpPr>
        <p:spPr>
          <a:xfrm>
            <a:off x="5418141" y="4875247"/>
            <a:ext cx="1481723" cy="5981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790467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39</Words>
  <Application>Microsoft Office PowerPoint</Application>
  <PresentationFormat>Widescreen</PresentationFormat>
  <Paragraphs>16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Tema di Office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DM-RSPP</dc:creator>
  <cp:lastModifiedBy>rspp</cp:lastModifiedBy>
  <cp:revision>20</cp:revision>
  <dcterms:created xsi:type="dcterms:W3CDTF">2023-04-09T07:32:44Z</dcterms:created>
  <dcterms:modified xsi:type="dcterms:W3CDTF">2024-03-18T12:41:54Z</dcterms:modified>
</cp:coreProperties>
</file>