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si" initials="c" lastIdx="3" clrIdx="0">
    <p:extLst>
      <p:ext uri="{19B8F6BF-5375-455C-9EA6-DF929625EA0E}">
        <p15:presenceInfo xmlns:p15="http://schemas.microsoft.com/office/powerpoint/2012/main" userId="S-1-5-21-3823255391-169447601-1436361584-11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57" autoAdjust="0"/>
  </p:normalViewPr>
  <p:slideViewPr>
    <p:cSldViewPr snapToGrid="0">
      <p:cViewPr varScale="1">
        <p:scale>
          <a:sx n="76" d="100"/>
          <a:sy n="76" d="100"/>
        </p:scale>
        <p:origin x="12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521E4-8F0B-414C-9B5E-1F9DFD5B1641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E6B92-D404-4C0A-AA09-0D087A88D4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8354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A6AD-30D3-4AA0-A194-883B99D1D36D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C1-28F4-4E1B-82E9-9741C5A5F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904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A6AD-30D3-4AA0-A194-883B99D1D36D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C1-28F4-4E1B-82E9-9741C5A5F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33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A6AD-30D3-4AA0-A194-883B99D1D36D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C1-28F4-4E1B-82E9-9741C5A5F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81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A6AD-30D3-4AA0-A194-883B99D1D36D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C1-28F4-4E1B-82E9-9741C5A5F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6146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A6AD-30D3-4AA0-A194-883B99D1D36D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C1-28F4-4E1B-82E9-9741C5A5F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694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A6AD-30D3-4AA0-A194-883B99D1D36D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C1-28F4-4E1B-82E9-9741C5A5F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1253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A6AD-30D3-4AA0-A194-883B99D1D36D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C1-28F4-4E1B-82E9-9741C5A5F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1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A6AD-30D3-4AA0-A194-883B99D1D36D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C1-28F4-4E1B-82E9-9741C5A5F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7190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A6AD-30D3-4AA0-A194-883B99D1D36D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C1-28F4-4E1B-82E9-9741C5A5F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513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A6AD-30D3-4AA0-A194-883B99D1D36D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C1-28F4-4E1B-82E9-9741C5A5F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755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A6AD-30D3-4AA0-A194-883B99D1D36D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7C4C1-28F4-4E1B-82E9-9741C5A5F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978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6A6AD-30D3-4AA0-A194-883B99D1D36D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7C4C1-28F4-4E1B-82E9-9741C5A5F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83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id="{F61FAEE4-D0C3-4657-B9E0-83B88CA069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9" y="-22654"/>
            <a:ext cx="10161905" cy="6609524"/>
          </a:xfrm>
          <a:prstGeom prst="rect">
            <a:avLst/>
          </a:prstGeom>
        </p:spPr>
      </p:pic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F4B99947-4F4B-44AC-833D-BC2C69134D75}"/>
              </a:ext>
            </a:extLst>
          </p:cNvPr>
          <p:cNvSpPr txBox="1"/>
          <p:nvPr/>
        </p:nvSpPr>
        <p:spPr>
          <a:xfrm>
            <a:off x="7879223" y="-47340"/>
            <a:ext cx="4117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Allegato A1 alla SOP 303 Ed. </a:t>
            </a: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Marzo 2024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Rettangolo 69"/>
          <p:cNvSpPr/>
          <p:nvPr/>
        </p:nvSpPr>
        <p:spPr>
          <a:xfrm rot="5558264">
            <a:off x="8207289" y="2867303"/>
            <a:ext cx="354544" cy="837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/>
              <a:t>PCU</a:t>
            </a:r>
          </a:p>
        </p:txBody>
      </p:sp>
      <p:sp>
        <p:nvSpPr>
          <p:cNvPr id="71" name="Rettangolo 70"/>
          <p:cNvSpPr/>
          <p:nvPr/>
        </p:nvSpPr>
        <p:spPr>
          <a:xfrm rot="5558264">
            <a:off x="8152519" y="3566971"/>
            <a:ext cx="354544" cy="837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/>
              <a:t>PCU</a:t>
            </a:r>
          </a:p>
        </p:txBody>
      </p:sp>
      <p:sp>
        <p:nvSpPr>
          <p:cNvPr id="67" name="Freccia a destra 66">
            <a:extLst>
              <a:ext uri="{FF2B5EF4-FFF2-40B4-BE49-F238E27FC236}">
                <a16:creationId xmlns:a16="http://schemas.microsoft.com/office/drawing/2014/main" id="{2285D096-25EA-455D-90FC-A31A1A7ADDF1}"/>
              </a:ext>
            </a:extLst>
          </p:cNvPr>
          <p:cNvSpPr/>
          <p:nvPr/>
        </p:nvSpPr>
        <p:spPr>
          <a:xfrm rot="11000956">
            <a:off x="457390" y="657264"/>
            <a:ext cx="1506480" cy="12085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9" name="Immagine 68">
            <a:extLst>
              <a:ext uri="{FF2B5EF4-FFF2-40B4-BE49-F238E27FC236}">
                <a16:creationId xmlns:a16="http://schemas.microsoft.com/office/drawing/2014/main" id="{658A2C5F-E661-4271-9F83-4B0109ED90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5" y="204427"/>
            <a:ext cx="287342" cy="286093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14A46C81-675D-43E8-8A36-A69EF9DA81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647" y="-128099"/>
            <a:ext cx="709687" cy="519592"/>
          </a:xfrm>
          <a:prstGeom prst="rect">
            <a:avLst/>
          </a:prstGeom>
        </p:spPr>
      </p:pic>
      <p:sp>
        <p:nvSpPr>
          <p:cNvPr id="72" name="Freccia a destra 71">
            <a:extLst>
              <a:ext uri="{FF2B5EF4-FFF2-40B4-BE49-F238E27FC236}">
                <a16:creationId xmlns:a16="http://schemas.microsoft.com/office/drawing/2014/main" id="{40389565-3F1E-40D0-9137-B00B3DF6E520}"/>
              </a:ext>
            </a:extLst>
          </p:cNvPr>
          <p:cNvSpPr/>
          <p:nvPr/>
        </p:nvSpPr>
        <p:spPr>
          <a:xfrm rot="16407050" flipV="1">
            <a:off x="1446751" y="1567478"/>
            <a:ext cx="312739" cy="11102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3" name="Freccia a destra 72">
            <a:extLst>
              <a:ext uri="{FF2B5EF4-FFF2-40B4-BE49-F238E27FC236}">
                <a16:creationId xmlns:a16="http://schemas.microsoft.com/office/drawing/2014/main" id="{E34F1220-987C-4D95-844B-5A18C4F004C2}"/>
              </a:ext>
            </a:extLst>
          </p:cNvPr>
          <p:cNvSpPr/>
          <p:nvPr/>
        </p:nvSpPr>
        <p:spPr>
          <a:xfrm rot="16429986" flipV="1">
            <a:off x="1556572" y="2198803"/>
            <a:ext cx="726835" cy="12232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4" name="Freccia a destra 73">
            <a:extLst>
              <a:ext uri="{FF2B5EF4-FFF2-40B4-BE49-F238E27FC236}">
                <a16:creationId xmlns:a16="http://schemas.microsoft.com/office/drawing/2014/main" id="{995A00D8-9ED7-40C7-886C-AF3B3B006472}"/>
              </a:ext>
            </a:extLst>
          </p:cNvPr>
          <p:cNvSpPr/>
          <p:nvPr/>
        </p:nvSpPr>
        <p:spPr>
          <a:xfrm rot="5606541">
            <a:off x="983455" y="3548591"/>
            <a:ext cx="1702425" cy="120969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Freccia a destra 74">
            <a:extLst>
              <a:ext uri="{FF2B5EF4-FFF2-40B4-BE49-F238E27FC236}">
                <a16:creationId xmlns:a16="http://schemas.microsoft.com/office/drawing/2014/main" id="{A74B19A4-7AB6-4FF8-9A2B-AEB7FE635889}"/>
              </a:ext>
            </a:extLst>
          </p:cNvPr>
          <p:cNvSpPr/>
          <p:nvPr/>
        </p:nvSpPr>
        <p:spPr>
          <a:xfrm rot="280311">
            <a:off x="4234659" y="2243537"/>
            <a:ext cx="1812357" cy="13635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Freccia a destra 75">
            <a:extLst>
              <a:ext uri="{FF2B5EF4-FFF2-40B4-BE49-F238E27FC236}">
                <a16:creationId xmlns:a16="http://schemas.microsoft.com/office/drawing/2014/main" id="{BD57C7B1-2064-41A4-ADE6-A4AB5578AC95}"/>
              </a:ext>
            </a:extLst>
          </p:cNvPr>
          <p:cNvSpPr/>
          <p:nvPr/>
        </p:nvSpPr>
        <p:spPr>
          <a:xfrm rot="11071092">
            <a:off x="2451367" y="2102986"/>
            <a:ext cx="1691292" cy="12774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7" name="Freccia a destra 76">
            <a:extLst>
              <a:ext uri="{FF2B5EF4-FFF2-40B4-BE49-F238E27FC236}">
                <a16:creationId xmlns:a16="http://schemas.microsoft.com/office/drawing/2014/main" id="{90C66D3B-5185-4636-9700-D456712BBACF}"/>
              </a:ext>
            </a:extLst>
          </p:cNvPr>
          <p:cNvSpPr/>
          <p:nvPr/>
        </p:nvSpPr>
        <p:spPr>
          <a:xfrm rot="10800000">
            <a:off x="7285544" y="1348243"/>
            <a:ext cx="1187355" cy="11531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8" name="Freccia a destra 77">
            <a:extLst>
              <a:ext uri="{FF2B5EF4-FFF2-40B4-BE49-F238E27FC236}">
                <a16:creationId xmlns:a16="http://schemas.microsoft.com/office/drawing/2014/main" id="{37DDBB66-2141-49AC-A6C5-334DB1B23CA7}"/>
              </a:ext>
            </a:extLst>
          </p:cNvPr>
          <p:cNvSpPr/>
          <p:nvPr/>
        </p:nvSpPr>
        <p:spPr>
          <a:xfrm rot="4982598">
            <a:off x="5538758" y="3534736"/>
            <a:ext cx="4043958" cy="14826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9" name="Freccia a destra 78">
            <a:extLst>
              <a:ext uri="{FF2B5EF4-FFF2-40B4-BE49-F238E27FC236}">
                <a16:creationId xmlns:a16="http://schemas.microsoft.com/office/drawing/2014/main" id="{FE77F2B4-D84C-418B-9E34-B50AB24C2953}"/>
              </a:ext>
            </a:extLst>
          </p:cNvPr>
          <p:cNvSpPr/>
          <p:nvPr/>
        </p:nvSpPr>
        <p:spPr>
          <a:xfrm rot="184930" flipV="1">
            <a:off x="6198028" y="2117427"/>
            <a:ext cx="532706" cy="10229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0" name="Freccia a destra 79">
            <a:extLst>
              <a:ext uri="{FF2B5EF4-FFF2-40B4-BE49-F238E27FC236}">
                <a16:creationId xmlns:a16="http://schemas.microsoft.com/office/drawing/2014/main" id="{F42073FB-C6CF-4F92-A886-FB959937B62B}"/>
              </a:ext>
            </a:extLst>
          </p:cNvPr>
          <p:cNvSpPr/>
          <p:nvPr/>
        </p:nvSpPr>
        <p:spPr>
          <a:xfrm rot="184930" flipV="1">
            <a:off x="6162417" y="3035985"/>
            <a:ext cx="532706" cy="10445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1" name="Freccia a destra 80">
            <a:extLst>
              <a:ext uri="{FF2B5EF4-FFF2-40B4-BE49-F238E27FC236}">
                <a16:creationId xmlns:a16="http://schemas.microsoft.com/office/drawing/2014/main" id="{E10E7B76-3745-41B9-9142-309E153D27C7}"/>
              </a:ext>
            </a:extLst>
          </p:cNvPr>
          <p:cNvSpPr/>
          <p:nvPr/>
        </p:nvSpPr>
        <p:spPr>
          <a:xfrm rot="21247752">
            <a:off x="5292867" y="4493080"/>
            <a:ext cx="1725112" cy="115207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" name="Freccia a destra 81">
            <a:extLst>
              <a:ext uri="{FF2B5EF4-FFF2-40B4-BE49-F238E27FC236}">
                <a16:creationId xmlns:a16="http://schemas.microsoft.com/office/drawing/2014/main" id="{36FF3A91-6A89-476D-B158-4E757F210D16}"/>
              </a:ext>
            </a:extLst>
          </p:cNvPr>
          <p:cNvSpPr/>
          <p:nvPr/>
        </p:nvSpPr>
        <p:spPr>
          <a:xfrm rot="10499064">
            <a:off x="3464194" y="4688211"/>
            <a:ext cx="1617840" cy="117747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Freccia a destra 82">
            <a:extLst>
              <a:ext uri="{FF2B5EF4-FFF2-40B4-BE49-F238E27FC236}">
                <a16:creationId xmlns:a16="http://schemas.microsoft.com/office/drawing/2014/main" id="{FA7CAE97-1D61-494A-9EA2-203DDE81E547}"/>
              </a:ext>
            </a:extLst>
          </p:cNvPr>
          <p:cNvSpPr/>
          <p:nvPr/>
        </p:nvSpPr>
        <p:spPr>
          <a:xfrm rot="10383225">
            <a:off x="1195425" y="6219633"/>
            <a:ext cx="6518547" cy="14416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4" name="Immagine 83">
            <a:extLst>
              <a:ext uri="{FF2B5EF4-FFF2-40B4-BE49-F238E27FC236}">
                <a16:creationId xmlns:a16="http://schemas.microsoft.com/office/drawing/2014/main" id="{C443A470-D1AB-45B9-AA8E-214173F0F9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01" y="6442493"/>
            <a:ext cx="397463" cy="395735"/>
          </a:xfrm>
          <a:prstGeom prst="rect">
            <a:avLst/>
          </a:prstGeom>
        </p:spPr>
      </p:pic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8A341FF6-A094-4C52-A970-5E0470B19404}"/>
              </a:ext>
            </a:extLst>
          </p:cNvPr>
          <p:cNvSpPr txBox="1"/>
          <p:nvPr/>
        </p:nvSpPr>
        <p:spPr>
          <a:xfrm>
            <a:off x="455146" y="6164576"/>
            <a:ext cx="63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2</a:t>
            </a:r>
          </a:p>
        </p:txBody>
      </p:sp>
      <p:sp>
        <p:nvSpPr>
          <p:cNvPr id="86" name="Freccia a destra 85">
            <a:extLst>
              <a:ext uri="{FF2B5EF4-FFF2-40B4-BE49-F238E27FC236}">
                <a16:creationId xmlns:a16="http://schemas.microsoft.com/office/drawing/2014/main" id="{0E7E5ACB-91A4-4F84-8DF4-60E6704A0DD7}"/>
              </a:ext>
            </a:extLst>
          </p:cNvPr>
          <p:cNvSpPr/>
          <p:nvPr/>
        </p:nvSpPr>
        <p:spPr>
          <a:xfrm rot="10455423">
            <a:off x="1085485" y="5502568"/>
            <a:ext cx="2566725" cy="116819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7" name="Freccia a destra 86">
            <a:extLst>
              <a:ext uri="{FF2B5EF4-FFF2-40B4-BE49-F238E27FC236}">
                <a16:creationId xmlns:a16="http://schemas.microsoft.com/office/drawing/2014/main" id="{AB6281F8-A36D-483B-88BA-55BF2F576788}"/>
              </a:ext>
            </a:extLst>
          </p:cNvPr>
          <p:cNvSpPr/>
          <p:nvPr/>
        </p:nvSpPr>
        <p:spPr>
          <a:xfrm rot="5400000" flipV="1">
            <a:off x="1848317" y="4873319"/>
            <a:ext cx="457267" cy="10305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8" name="Freccia a destra 87">
            <a:extLst>
              <a:ext uri="{FF2B5EF4-FFF2-40B4-BE49-F238E27FC236}">
                <a16:creationId xmlns:a16="http://schemas.microsoft.com/office/drawing/2014/main" id="{B7CB049E-A194-4579-8084-D9CDE4397AED}"/>
              </a:ext>
            </a:extLst>
          </p:cNvPr>
          <p:cNvSpPr/>
          <p:nvPr/>
        </p:nvSpPr>
        <p:spPr>
          <a:xfrm rot="5400000" flipV="1">
            <a:off x="1031747" y="4794822"/>
            <a:ext cx="457267" cy="10305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9" name="Freccia in giù 88">
            <a:extLst>
              <a:ext uri="{FF2B5EF4-FFF2-40B4-BE49-F238E27FC236}">
                <a16:creationId xmlns:a16="http://schemas.microsoft.com/office/drawing/2014/main" id="{FDEE5109-B8CD-4232-8342-B55C7EDC12B9}"/>
              </a:ext>
            </a:extLst>
          </p:cNvPr>
          <p:cNvSpPr/>
          <p:nvPr/>
        </p:nvSpPr>
        <p:spPr>
          <a:xfrm rot="16200000" flipH="1">
            <a:off x="10037912" y="1283560"/>
            <a:ext cx="165859" cy="429679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5633018D-03DC-4536-91B8-B70FD4CABBBA}"/>
              </a:ext>
            </a:extLst>
          </p:cNvPr>
          <p:cNvSpPr txBox="1"/>
          <p:nvPr/>
        </p:nvSpPr>
        <p:spPr>
          <a:xfrm>
            <a:off x="10419790" y="1309384"/>
            <a:ext cx="1685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Via di esodo</a:t>
            </a:r>
          </a:p>
        </p:txBody>
      </p:sp>
      <p:pic>
        <p:nvPicPr>
          <p:cNvPr id="91" name="Immagine 90">
            <a:extLst>
              <a:ext uri="{FF2B5EF4-FFF2-40B4-BE49-F238E27FC236}">
                <a16:creationId xmlns:a16="http://schemas.microsoft.com/office/drawing/2014/main" id="{F6323D77-3AEE-4D7A-A0CC-371EEE5DC2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3874" y="932319"/>
            <a:ext cx="287342" cy="286093"/>
          </a:xfrm>
          <a:prstGeom prst="rect">
            <a:avLst/>
          </a:prstGeom>
        </p:spPr>
      </p:pic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1D240BC3-6D41-4446-95BC-5294D440AE0A}"/>
              </a:ext>
            </a:extLst>
          </p:cNvPr>
          <p:cNvSpPr txBox="1"/>
          <p:nvPr/>
        </p:nvSpPr>
        <p:spPr>
          <a:xfrm>
            <a:off x="10383555" y="897787"/>
            <a:ext cx="1765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Punto di raccolta</a:t>
            </a:r>
          </a:p>
        </p:txBody>
      </p:sp>
      <p:pic>
        <p:nvPicPr>
          <p:cNvPr id="93" name="Immagine 92">
            <a:extLst>
              <a:ext uri="{FF2B5EF4-FFF2-40B4-BE49-F238E27FC236}">
                <a16:creationId xmlns:a16="http://schemas.microsoft.com/office/drawing/2014/main" id="{A8C334F2-4293-4114-9609-38AE21B3BA2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39068">
            <a:off x="1319040" y="1614075"/>
            <a:ext cx="235768" cy="156501"/>
          </a:xfrm>
          <a:prstGeom prst="rect">
            <a:avLst/>
          </a:prstGeom>
        </p:spPr>
      </p:pic>
      <p:pic>
        <p:nvPicPr>
          <p:cNvPr id="94" name="Immagine 93">
            <a:extLst>
              <a:ext uri="{FF2B5EF4-FFF2-40B4-BE49-F238E27FC236}">
                <a16:creationId xmlns:a16="http://schemas.microsoft.com/office/drawing/2014/main" id="{23B253C0-92CB-4AD2-BD6E-DD4154EBD0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611">
            <a:off x="1591329" y="4472249"/>
            <a:ext cx="263702" cy="175043"/>
          </a:xfrm>
          <a:prstGeom prst="rect">
            <a:avLst/>
          </a:prstGeom>
        </p:spPr>
      </p:pic>
      <p:pic>
        <p:nvPicPr>
          <p:cNvPr id="95" name="Immagine 94">
            <a:extLst>
              <a:ext uri="{FF2B5EF4-FFF2-40B4-BE49-F238E27FC236}">
                <a16:creationId xmlns:a16="http://schemas.microsoft.com/office/drawing/2014/main" id="{671A7C98-A984-4F54-847A-C64328CD239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1521">
            <a:off x="6060342" y="2238978"/>
            <a:ext cx="298035" cy="197833"/>
          </a:xfrm>
          <a:prstGeom prst="rect">
            <a:avLst/>
          </a:prstGeom>
        </p:spPr>
      </p:pic>
      <p:sp>
        <p:nvSpPr>
          <p:cNvPr id="42" name="Freccia a destra 41">
            <a:extLst>
              <a:ext uri="{FF2B5EF4-FFF2-40B4-BE49-F238E27FC236}">
                <a16:creationId xmlns:a16="http://schemas.microsoft.com/office/drawing/2014/main" id="{7123F157-3847-4BE1-B2BA-572F27D059D2}"/>
              </a:ext>
            </a:extLst>
          </p:cNvPr>
          <p:cNvSpPr/>
          <p:nvPr/>
        </p:nvSpPr>
        <p:spPr>
          <a:xfrm rot="11027281" flipV="1">
            <a:off x="1726620" y="1739688"/>
            <a:ext cx="604319" cy="12412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Freccia a destra 42">
            <a:extLst>
              <a:ext uri="{FF2B5EF4-FFF2-40B4-BE49-F238E27FC236}">
                <a16:creationId xmlns:a16="http://schemas.microsoft.com/office/drawing/2014/main" id="{CF174687-995E-4773-87C7-F3F142E29F2A}"/>
              </a:ext>
            </a:extLst>
          </p:cNvPr>
          <p:cNvSpPr/>
          <p:nvPr/>
        </p:nvSpPr>
        <p:spPr>
          <a:xfrm rot="1351154">
            <a:off x="6117788" y="1181865"/>
            <a:ext cx="1018144" cy="10091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Freccia a destra 43">
            <a:extLst>
              <a:ext uri="{FF2B5EF4-FFF2-40B4-BE49-F238E27FC236}">
                <a16:creationId xmlns:a16="http://schemas.microsoft.com/office/drawing/2014/main" id="{74EF15E6-22CD-4C53-8708-A4BC2BB9A40D}"/>
              </a:ext>
            </a:extLst>
          </p:cNvPr>
          <p:cNvSpPr/>
          <p:nvPr/>
        </p:nvSpPr>
        <p:spPr>
          <a:xfrm rot="5574671" flipV="1">
            <a:off x="4229864" y="943275"/>
            <a:ext cx="604319" cy="12412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Freccia a destra 44">
            <a:extLst>
              <a:ext uri="{FF2B5EF4-FFF2-40B4-BE49-F238E27FC236}">
                <a16:creationId xmlns:a16="http://schemas.microsoft.com/office/drawing/2014/main" id="{A52DC946-5A15-46B9-ADCC-D56DAEF0683A}"/>
              </a:ext>
            </a:extLst>
          </p:cNvPr>
          <p:cNvSpPr/>
          <p:nvPr/>
        </p:nvSpPr>
        <p:spPr>
          <a:xfrm rot="11071092">
            <a:off x="2642055" y="1176899"/>
            <a:ext cx="1691292" cy="12985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Freccia a destra 45">
            <a:extLst>
              <a:ext uri="{FF2B5EF4-FFF2-40B4-BE49-F238E27FC236}">
                <a16:creationId xmlns:a16="http://schemas.microsoft.com/office/drawing/2014/main" id="{C69B7553-C651-4C95-A71F-4E1164CC1544}"/>
              </a:ext>
            </a:extLst>
          </p:cNvPr>
          <p:cNvSpPr/>
          <p:nvPr/>
        </p:nvSpPr>
        <p:spPr>
          <a:xfrm rot="10568863" flipV="1">
            <a:off x="7835774" y="4499536"/>
            <a:ext cx="532706" cy="10229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7" name="Freccia a destra 46">
            <a:extLst>
              <a:ext uri="{FF2B5EF4-FFF2-40B4-BE49-F238E27FC236}">
                <a16:creationId xmlns:a16="http://schemas.microsoft.com/office/drawing/2014/main" id="{5FD29497-0B5E-49D8-92B2-6C6E5AE98C0A}"/>
              </a:ext>
            </a:extLst>
          </p:cNvPr>
          <p:cNvSpPr/>
          <p:nvPr/>
        </p:nvSpPr>
        <p:spPr>
          <a:xfrm rot="10502998" flipV="1">
            <a:off x="7785901" y="3080823"/>
            <a:ext cx="1180970" cy="12504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8" name="Freccia a destra 47">
            <a:extLst>
              <a:ext uri="{FF2B5EF4-FFF2-40B4-BE49-F238E27FC236}">
                <a16:creationId xmlns:a16="http://schemas.microsoft.com/office/drawing/2014/main" id="{12380DD1-0C55-41A4-AEF4-B3F7FE44A12F}"/>
              </a:ext>
            </a:extLst>
          </p:cNvPr>
          <p:cNvSpPr/>
          <p:nvPr/>
        </p:nvSpPr>
        <p:spPr>
          <a:xfrm rot="5400000">
            <a:off x="5745957" y="3991769"/>
            <a:ext cx="651862" cy="13078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Freccia a destra 48">
            <a:extLst>
              <a:ext uri="{FF2B5EF4-FFF2-40B4-BE49-F238E27FC236}">
                <a16:creationId xmlns:a16="http://schemas.microsoft.com/office/drawing/2014/main" id="{8EF8B708-D4A8-40B2-8C00-20DC389F809E}"/>
              </a:ext>
            </a:extLst>
          </p:cNvPr>
          <p:cNvSpPr/>
          <p:nvPr/>
        </p:nvSpPr>
        <p:spPr>
          <a:xfrm rot="5588483">
            <a:off x="4242582" y="4019065"/>
            <a:ext cx="788630" cy="13077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6A5CCCC-CF03-473B-BCE0-A240C0E4081A}"/>
              </a:ext>
            </a:extLst>
          </p:cNvPr>
          <p:cNvSpPr txBox="1"/>
          <p:nvPr/>
        </p:nvSpPr>
        <p:spPr>
          <a:xfrm>
            <a:off x="10156701" y="446443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LEGGENDA</a:t>
            </a:r>
          </a:p>
        </p:txBody>
      </p:sp>
    </p:spTree>
    <p:extLst>
      <p:ext uri="{BB962C8B-B14F-4D97-AF65-F5344CB8AC3E}">
        <p14:creationId xmlns:p14="http://schemas.microsoft.com/office/powerpoint/2010/main" val="12664780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19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Rspp - 1° Lgt Antonio RESCIO</dc:creator>
  <cp:lastModifiedBy>rspp</cp:lastModifiedBy>
  <cp:revision>52</cp:revision>
  <cp:lastPrinted>2022-11-21T10:46:24Z</cp:lastPrinted>
  <dcterms:created xsi:type="dcterms:W3CDTF">2022-11-04T17:42:54Z</dcterms:created>
  <dcterms:modified xsi:type="dcterms:W3CDTF">2024-03-21T14:00:27Z</dcterms:modified>
</cp:coreProperties>
</file>