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1B10A-04FF-4500-8C25-E3D60558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EA03B5-AAC6-4446-8688-96414CCD5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29B10F-34ED-4365-ABFE-FDDFF521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8B8A5B-730A-48E9-B793-0478E9480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F31D53-4650-4530-A5FF-776CD14F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25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F7EDB1-C094-4B0F-A70D-3F53C5F2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5B18D15-3AF2-408D-9023-8EAE88EF5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3F50B6-A4A8-4D34-B6F5-7504F9A45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2E7267-13F1-400D-AD9F-30E7EB9DA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BCBE43-C49F-4E2E-BDCD-6C0CCD10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44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A5C28B2-F384-4E8B-8082-712A3CA7B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B69FA6-D475-4A8E-8DBD-E6BA9343E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332124-F708-4DBB-BE22-984474CF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F409D4-6E36-494E-9773-4F29D11F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A03995-0DA6-4B61-BDC8-CB2F2FCA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06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C82ECA-8035-4ECA-B14C-1BBE3ECD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7C63CB-E671-41E0-80BB-9E884B11B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FA6B97-FF24-49D8-A107-210B77F5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7D7022-E73F-4321-A89D-9D076D9F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A71695-3A57-4A9C-9995-FCA3D14BF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99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D6C26-B96C-4881-8B7A-B0C5A0361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A02A2B-84FE-4D12-BBCE-0AAC42CC2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AE97E2-E1AC-48E9-AFDF-6ADCA51FD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D46737-8BB4-4164-A3BB-C935E2B4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B26115-3C74-49AF-8214-3E4BB4C3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1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891727-8E83-4126-B9A4-2CAF2CCA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C36DC8-3652-49A6-BF2F-180275209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5F9640-0F41-4AC1-BBA8-4B4E4524A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936A005-3665-4A7B-91B7-B5E34392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EA357A-4B36-4471-9547-A541CF8D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8A1B43-EB6C-4EB7-8A50-05D24F70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2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1DB506-FDD7-4476-B6EE-1B5A7B221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DA9CEB-0EBD-469F-868F-ACBF01B52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162AB0-1901-4EC9-BF00-6558849DC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563682-8E0F-43CD-8507-0B0525ECA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70C2D5-AA85-4F43-A75A-ACB758544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EAB50B-862E-45E1-97FF-666D5B91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8833F47-540E-481F-8FE7-549E2AA3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BF46055-2D7C-4373-B6F3-31DFD83B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07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89FB1F-E78C-430E-82EE-33BCA8010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C3AE82D-ED64-4485-975D-74C388BB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274FF6-F8EB-44D3-A753-B0EC580F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C012E9-8896-4A61-9C5E-C687EB77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59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D4E8D98-41A8-40CB-AAE6-29382834A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3206CBB-832A-4BA5-A249-8A6A4D19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9FA7414-6A89-4CA2-AB50-609D15D1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2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EFB85C-244E-42BB-BD86-E80A898E8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8CDC22-5DD0-4D3A-A7C1-36B5CBC0C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E2D2D6-E07A-4ECD-9D0A-79FF4C5B5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0F06F9-60F2-4BC7-BFB7-9656D9D3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C6EDCF-3BDF-4DE2-8C57-8736349D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01C1F1-8A34-48A5-979B-687CB166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76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9F08D8-D982-438C-A0EE-3ADE75BA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86CF4A6-45B3-4690-8F06-9EEBAF017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78667CF-4CDA-45AE-B5B8-BAB6C84F7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EF7BA2-4C2E-4E55-B121-D4A456BF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D35503-F12B-46B5-8445-EDE91ED5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E14E5E-8E15-4A82-B4F3-FA245445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004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0DF46E0-20B7-4534-A07A-847FC9B90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B65D55-3DC0-4138-9C71-90577FF35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3209F6-C948-4BCA-A6CA-36B5D37578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FDCCE-E338-4B78-B4A1-87E0CCB156B0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46E248-3669-4656-891B-6C0F1D5F4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C1145C-812E-4221-926C-5D7FB2C80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7F322-6BE3-4348-B206-68CDF0655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25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662C8282-4220-4F9F-B584-55697C9DE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" y="100451"/>
            <a:ext cx="10161905" cy="6609524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75D1442-1943-4B89-BE10-2AA31A7EE2F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905633" y="322421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2FF3231-2781-4416-866A-CF3A6A9733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1634573" y="378836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BA0B2159-B6F3-41E7-A1CB-3B44B1930D5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2813220" y="461692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9A0A709D-A701-4F0C-8E82-2DE17F1B6E2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4276194" y="550001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DDD6777-31BF-4322-B977-83EBF58616B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4219591" y="982208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DF3C8169-083D-4323-9E9E-CDBDFE983EE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4516727" y="551417"/>
            <a:ext cx="161495" cy="23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BE92F3B-16C2-4C70-9E5E-3527B008E08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4837425" y="510255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C49A2E37-F07A-45E3-BED9-B274CA2C0C6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7576926" y="672543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AE899176-D666-4706-AD06-7B5C89554FA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7864526" y="694532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4E4D278D-EC0C-4E58-B74E-ABD23E56D12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8138155" y="712290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AC1C558B-808D-4115-A8FA-B3AA9C1863C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8411782" y="712289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921808E5-64FB-4EDC-87F4-105C82AC4F6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59703" flipH="1">
            <a:off x="8914243" y="1378322"/>
            <a:ext cx="121094" cy="296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D0A9B00A-B4C2-46D8-A665-EF51E7B8CB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9034" flipH="1">
            <a:off x="9080081" y="3040343"/>
            <a:ext cx="138064" cy="318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DA30C3C8-E9FA-4C6F-A502-5ABA2E5CE2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7007615" y="2926744"/>
            <a:ext cx="154857" cy="257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F2A1C3D9-839A-426B-AB2C-84A09CF3ED2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6962291" y="3621225"/>
            <a:ext cx="166492" cy="2568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4A121951-A738-4DDC-8502-D18E6078AE2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8321447" y="4917626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FC41C2E-C3D6-44AD-A8D9-69BC9DE2333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9060863" y="4728257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D25644DE-9028-442B-A881-54EBF3154D7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8956359" y="5327553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AF99118-3FBB-435B-89B7-FA0B19F606C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53176" flipH="1">
            <a:off x="3029735" y="5986940"/>
            <a:ext cx="159772" cy="256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6747DE34-8260-4495-A1D0-BDCDFE0EA6C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7322" flipH="1">
            <a:off x="2565667" y="5992045"/>
            <a:ext cx="166456" cy="317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F89C51F4-94ED-4690-91D5-00301CC3C78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9753" flipH="1">
            <a:off x="3267191" y="3368260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1AEC027B-CB67-4BBB-9747-0652A796CA7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4517225" y="3489042"/>
            <a:ext cx="161476" cy="257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0F359D30-62BE-4CA5-8603-03F1496EDA4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99" flipH="1">
            <a:off x="5802611" y="3572415"/>
            <a:ext cx="149867" cy="257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5C1BE08F-E09B-43FE-B400-545FE6F516A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02361" flipH="1">
            <a:off x="6238907" y="4670613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E4A91813-D7E7-4BC3-865B-0B635EECB98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9442" flipH="1">
            <a:off x="7062476" y="5618843"/>
            <a:ext cx="112471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id="{E251DD3E-696C-4F11-B691-02BCABC117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36116" flipH="1">
            <a:off x="7049835" y="5417224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magine 31">
            <a:extLst>
              <a:ext uri="{FF2B5EF4-FFF2-40B4-BE49-F238E27FC236}">
                <a16:creationId xmlns:a16="http://schemas.microsoft.com/office/drawing/2014/main" id="{EEE1BE36-7B52-4C59-9958-7F28E232183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36116" flipH="1">
            <a:off x="3962709" y="5762497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magine 32">
            <a:extLst>
              <a:ext uri="{FF2B5EF4-FFF2-40B4-BE49-F238E27FC236}">
                <a16:creationId xmlns:a16="http://schemas.microsoft.com/office/drawing/2014/main" id="{F8CB900A-D9BD-454B-A1D6-64CCDFB7D4C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36116" flipH="1">
            <a:off x="3973063" y="5959287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5AB66C00-FE28-4FDE-9EA3-128795ABD75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02361" flipH="1">
            <a:off x="4473731" y="4902915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5688274B-323E-4642-A82A-48AC4E29818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15058" flipH="1">
            <a:off x="1983275" y="4025507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84EC5946-44B1-4AB7-9ABA-5FC14AE209F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1687" flipH="1">
            <a:off x="1783985" y="4361232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D5FCCB78-A325-4146-AD0D-4DE4C5E0C5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0525" flipH="1">
            <a:off x="2664146" y="1862778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6B4A3372-518C-483B-9D57-A5D47E1621C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0251" flipH="1">
            <a:off x="1603957" y="4343981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B6DD3075-B348-45A4-963E-945928AB13B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9834" flipH="1">
            <a:off x="2759627" y="2381659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57DF45FE-689D-4579-B05C-4845255143D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15058" flipH="1">
            <a:off x="2120517" y="3141137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BBAE411B-3591-4385-8EAD-E1C9F026E72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15058" flipH="1">
            <a:off x="1574456" y="3079400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024070F-F377-4D95-8B1E-F44C74918A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15058" flipH="1">
            <a:off x="1522617" y="3963770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A3270250-67F0-47B4-B2D1-4482F5FF297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0525" flipH="1">
            <a:off x="3725902" y="1910938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B95AEF16-1A4E-46BE-9883-01A1BB5A155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0525" flipH="1">
            <a:off x="3671262" y="2445516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Immagine 45">
            <a:extLst>
              <a:ext uri="{FF2B5EF4-FFF2-40B4-BE49-F238E27FC236}">
                <a16:creationId xmlns:a16="http://schemas.microsoft.com/office/drawing/2014/main" id="{649CCDBC-79C3-4E1F-BCE3-BC079CC68DE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0525" flipH="1">
            <a:off x="4563279" y="2526884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Immagine 46">
            <a:extLst>
              <a:ext uri="{FF2B5EF4-FFF2-40B4-BE49-F238E27FC236}">
                <a16:creationId xmlns:a16="http://schemas.microsoft.com/office/drawing/2014/main" id="{AAB75C72-B7C0-4ED2-A9C4-AABB5D263B3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0525" flipH="1">
            <a:off x="4630750" y="2030880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Immagine 47">
            <a:extLst>
              <a:ext uri="{FF2B5EF4-FFF2-40B4-BE49-F238E27FC236}">
                <a16:creationId xmlns:a16="http://schemas.microsoft.com/office/drawing/2014/main" id="{AD339D92-CBEE-4035-9E6B-9AF56F28E85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0525" flipH="1">
            <a:off x="5522767" y="2056162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id="{2614E72F-921E-453A-8638-47C57484079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0525" flipH="1">
            <a:off x="5522767" y="2590743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Immagine 49">
            <a:extLst>
              <a:ext uri="{FF2B5EF4-FFF2-40B4-BE49-F238E27FC236}">
                <a16:creationId xmlns:a16="http://schemas.microsoft.com/office/drawing/2014/main" id="{CDA9F196-9812-4F23-A518-203F9B6759A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9834" flipH="1">
            <a:off x="1379131" y="1710737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Immagine 50">
            <a:extLst>
              <a:ext uri="{FF2B5EF4-FFF2-40B4-BE49-F238E27FC236}">
                <a16:creationId xmlns:a16="http://schemas.microsoft.com/office/drawing/2014/main" id="{CDD1E9A5-76FF-453C-B248-2A919C78DCA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9834" flipH="1">
            <a:off x="1518681" y="1717944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Immagine 51">
            <a:extLst>
              <a:ext uri="{FF2B5EF4-FFF2-40B4-BE49-F238E27FC236}">
                <a16:creationId xmlns:a16="http://schemas.microsoft.com/office/drawing/2014/main" id="{1D5F3B91-C3BA-473F-8941-6EA025AE698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 rot="224342">
            <a:off x="5885116" y="1079806"/>
            <a:ext cx="159926" cy="237422"/>
          </a:xfrm>
          <a:prstGeom prst="rect">
            <a:avLst/>
          </a:prstGeom>
        </p:spPr>
      </p:pic>
      <p:pic>
        <p:nvPicPr>
          <p:cNvPr id="53" name="Immagine 52">
            <a:extLst>
              <a:ext uri="{FF2B5EF4-FFF2-40B4-BE49-F238E27FC236}">
                <a16:creationId xmlns:a16="http://schemas.microsoft.com/office/drawing/2014/main" id="{275D4192-75FD-4177-86B2-7F3A1FE58C3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 rot="224342">
            <a:off x="8708344" y="998434"/>
            <a:ext cx="159926" cy="237422"/>
          </a:xfrm>
          <a:prstGeom prst="rect">
            <a:avLst/>
          </a:prstGeom>
        </p:spPr>
      </p:pic>
      <p:pic>
        <p:nvPicPr>
          <p:cNvPr id="54" name="Immagine 53">
            <a:extLst>
              <a:ext uri="{FF2B5EF4-FFF2-40B4-BE49-F238E27FC236}">
                <a16:creationId xmlns:a16="http://schemas.microsoft.com/office/drawing/2014/main" id="{B1C0CC0E-2394-48EC-80B9-0BC83785560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 rot="224342">
            <a:off x="6988437" y="3348278"/>
            <a:ext cx="159926" cy="237422"/>
          </a:xfrm>
          <a:prstGeom prst="rect">
            <a:avLst/>
          </a:prstGeom>
        </p:spPr>
      </p:pic>
      <p:pic>
        <p:nvPicPr>
          <p:cNvPr id="55" name="Immagine 54">
            <a:extLst>
              <a:ext uri="{FF2B5EF4-FFF2-40B4-BE49-F238E27FC236}">
                <a16:creationId xmlns:a16="http://schemas.microsoft.com/office/drawing/2014/main" id="{B3CCFE0B-BBB9-42F3-A8FC-766A873A707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 rot="224342">
            <a:off x="7054517" y="2623041"/>
            <a:ext cx="159926" cy="237422"/>
          </a:xfrm>
          <a:prstGeom prst="rect">
            <a:avLst/>
          </a:prstGeom>
        </p:spPr>
      </p:pic>
      <p:pic>
        <p:nvPicPr>
          <p:cNvPr id="56" name="Immagine 55">
            <a:extLst>
              <a:ext uri="{FF2B5EF4-FFF2-40B4-BE49-F238E27FC236}">
                <a16:creationId xmlns:a16="http://schemas.microsoft.com/office/drawing/2014/main" id="{C43A536B-61BE-4010-9233-E6D5F47AB5C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 rot="224342">
            <a:off x="1572139" y="1964756"/>
            <a:ext cx="159926" cy="237422"/>
          </a:xfrm>
          <a:prstGeom prst="rect">
            <a:avLst/>
          </a:prstGeom>
        </p:spPr>
      </p:pic>
      <p:pic>
        <p:nvPicPr>
          <p:cNvPr id="57" name="Immagine 56">
            <a:extLst>
              <a:ext uri="{FF2B5EF4-FFF2-40B4-BE49-F238E27FC236}">
                <a16:creationId xmlns:a16="http://schemas.microsoft.com/office/drawing/2014/main" id="{95DC75D9-4DDE-4876-9E49-7C4C0212CAE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 rot="21259065">
            <a:off x="5583399" y="5732028"/>
            <a:ext cx="159926" cy="237422"/>
          </a:xfrm>
          <a:prstGeom prst="rect">
            <a:avLst/>
          </a:prstGeom>
        </p:spPr>
      </p:pic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0EF5FE98-F986-49DC-ACA5-D44B49B3E403}"/>
              </a:ext>
            </a:extLst>
          </p:cNvPr>
          <p:cNvSpPr txBox="1"/>
          <p:nvPr/>
        </p:nvSpPr>
        <p:spPr>
          <a:xfrm>
            <a:off x="7914073" y="148025"/>
            <a:ext cx="410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Allegato D1 alla SOP 303 Ed.Marzo2024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86F748BE-F3C2-4EFC-B750-7BE714F7137E}"/>
              </a:ext>
            </a:extLst>
          </p:cNvPr>
          <p:cNvSpPr txBox="1"/>
          <p:nvPr/>
        </p:nvSpPr>
        <p:spPr>
          <a:xfrm>
            <a:off x="10102787" y="684498"/>
            <a:ext cx="1217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LEGGENDA</a:t>
            </a:r>
          </a:p>
        </p:txBody>
      </p:sp>
      <p:pic>
        <p:nvPicPr>
          <p:cNvPr id="60" name="Immagine 59">
            <a:extLst>
              <a:ext uri="{FF2B5EF4-FFF2-40B4-BE49-F238E27FC236}">
                <a16:creationId xmlns:a16="http://schemas.microsoft.com/office/drawing/2014/main" id="{EA96CD94-7E16-4B1D-A353-FB7C33BA18C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21446" y="1243638"/>
            <a:ext cx="169181" cy="317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Immagine 60">
            <a:extLst>
              <a:ext uri="{FF2B5EF4-FFF2-40B4-BE49-F238E27FC236}">
                <a16:creationId xmlns:a16="http://schemas.microsoft.com/office/drawing/2014/main" id="{98F6A50B-50CC-48C7-9EF6-F445E6126A6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9682523" y="1734377"/>
            <a:ext cx="233834" cy="291720"/>
          </a:xfrm>
          <a:prstGeom prst="rect">
            <a:avLst/>
          </a:prstGeom>
        </p:spPr>
      </p:pic>
      <p:pic>
        <p:nvPicPr>
          <p:cNvPr id="62" name="Immagine 61">
            <a:extLst>
              <a:ext uri="{FF2B5EF4-FFF2-40B4-BE49-F238E27FC236}">
                <a16:creationId xmlns:a16="http://schemas.microsoft.com/office/drawing/2014/main" id="{F50B7560-52CF-4061-B7C5-172E1250DBC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 rot="312567">
            <a:off x="5892505" y="1309384"/>
            <a:ext cx="145146" cy="166321"/>
          </a:xfrm>
          <a:prstGeom prst="rect">
            <a:avLst/>
          </a:prstGeom>
        </p:spPr>
      </p:pic>
      <p:pic>
        <p:nvPicPr>
          <p:cNvPr id="63" name="Immagine 62">
            <a:extLst>
              <a:ext uri="{FF2B5EF4-FFF2-40B4-BE49-F238E27FC236}">
                <a16:creationId xmlns:a16="http://schemas.microsoft.com/office/drawing/2014/main" id="{A3B0509D-361A-45D5-A1AD-E933B770251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 rot="312567">
            <a:off x="1728107" y="1975926"/>
            <a:ext cx="145146" cy="166321"/>
          </a:xfrm>
          <a:prstGeom prst="rect">
            <a:avLst/>
          </a:prstGeom>
        </p:spPr>
      </p:pic>
      <p:pic>
        <p:nvPicPr>
          <p:cNvPr id="64" name="Immagine 63">
            <a:extLst>
              <a:ext uri="{FF2B5EF4-FFF2-40B4-BE49-F238E27FC236}">
                <a16:creationId xmlns:a16="http://schemas.microsoft.com/office/drawing/2014/main" id="{7270AE0A-6BCD-46AD-A973-DF96F0E8A59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676203" y="2196605"/>
            <a:ext cx="233834" cy="231405"/>
          </a:xfrm>
          <a:prstGeom prst="rect">
            <a:avLst/>
          </a:prstGeom>
        </p:spPr>
      </p:pic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DECB3BA6-85FE-4536-959F-7DB775D27114}"/>
              </a:ext>
            </a:extLst>
          </p:cNvPr>
          <p:cNvSpPr txBox="1"/>
          <p:nvPr/>
        </p:nvSpPr>
        <p:spPr>
          <a:xfrm>
            <a:off x="10130901" y="1705319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KIT MEDICAZIONE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FC7BF57D-DC6F-45FC-969C-A02730D502F2}"/>
              </a:ext>
            </a:extLst>
          </p:cNvPr>
          <p:cNvSpPr txBox="1"/>
          <p:nvPr/>
        </p:nvSpPr>
        <p:spPr>
          <a:xfrm>
            <a:off x="10130901" y="1217098"/>
            <a:ext cx="121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ESTINTORE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6A03585B-48EB-4935-A391-607537107C2A}"/>
              </a:ext>
            </a:extLst>
          </p:cNvPr>
          <p:cNvSpPr txBox="1"/>
          <p:nvPr/>
        </p:nvSpPr>
        <p:spPr>
          <a:xfrm>
            <a:off x="10135487" y="2117282"/>
            <a:ext cx="7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D.A.E.</a:t>
            </a:r>
          </a:p>
        </p:txBody>
      </p:sp>
      <p:pic>
        <p:nvPicPr>
          <p:cNvPr id="68" name="Immagine 67">
            <a:extLst>
              <a:ext uri="{FF2B5EF4-FFF2-40B4-BE49-F238E27FC236}">
                <a16:creationId xmlns:a16="http://schemas.microsoft.com/office/drawing/2014/main" id="{BFAD5B3B-033A-4524-A58B-394FE03F0BB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02893" flipH="1">
            <a:off x="5856955" y="2231377"/>
            <a:ext cx="106122" cy="28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Immagine 68">
            <a:extLst>
              <a:ext uri="{FF2B5EF4-FFF2-40B4-BE49-F238E27FC236}">
                <a16:creationId xmlns:a16="http://schemas.microsoft.com/office/drawing/2014/main" id="{7EFF5405-B3E3-468E-858A-6DE30CC3972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65117" flipH="1">
            <a:off x="5833360" y="2435357"/>
            <a:ext cx="106122" cy="28088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DDFD9E08-A195-42F6-A3CE-F6CFD2B342BE}"/>
              </a:ext>
            </a:extLst>
          </p:cNvPr>
          <p:cNvSpPr txBox="1"/>
          <p:nvPr/>
        </p:nvSpPr>
        <p:spPr>
          <a:xfrm>
            <a:off x="4015770" y="4218371"/>
            <a:ext cx="2854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PIANO TERRA E COMPOUND</a:t>
            </a:r>
          </a:p>
        </p:txBody>
      </p:sp>
      <p:pic>
        <p:nvPicPr>
          <p:cNvPr id="71" name="Immagine 70">
            <a:extLst>
              <a:ext uri="{FF2B5EF4-FFF2-40B4-BE49-F238E27FC236}">
                <a16:creationId xmlns:a16="http://schemas.microsoft.com/office/drawing/2014/main" id="{B3DCAD13-47EF-4E7C-897C-903E7A39BE9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 rot="21314450">
            <a:off x="5444662" y="5774853"/>
            <a:ext cx="145146" cy="166321"/>
          </a:xfrm>
          <a:prstGeom prst="rect">
            <a:avLst/>
          </a:prstGeom>
        </p:spPr>
      </p:pic>
      <p:pic>
        <p:nvPicPr>
          <p:cNvPr id="73" name="Immagine 72">
            <a:extLst>
              <a:ext uri="{FF2B5EF4-FFF2-40B4-BE49-F238E27FC236}">
                <a16:creationId xmlns:a16="http://schemas.microsoft.com/office/drawing/2014/main" id="{0DB9A5D3-23BB-4CB2-8993-C604E4CB37C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02361" flipH="1">
            <a:off x="5832192" y="5711096"/>
            <a:ext cx="106122" cy="2808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1541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rspp</dc:creator>
  <cp:lastModifiedBy>rspp</cp:lastModifiedBy>
  <cp:revision>8</cp:revision>
  <dcterms:created xsi:type="dcterms:W3CDTF">2024-03-18T12:49:56Z</dcterms:created>
  <dcterms:modified xsi:type="dcterms:W3CDTF">2024-03-21T13:26:42Z</dcterms:modified>
</cp:coreProperties>
</file>