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90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5B2E-867C-45E3-BEC9-AEF79459CB25}" type="datetimeFigureOut">
              <a:rPr lang="it-IT" smtClean="0"/>
              <a:pPr/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66EA-9642-4440-82B6-3A043565418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\\Nasmisurata\pubblica%20distaccamento\A.I.D\AUTORIZZAZIONI%20AGLI%20ACCESSI\2023\08.2023\20230814%20-20231231%20%20ditta%20AL%20JOSH%20ALDUAWALIA%20-%20GR.%20ELETTR.%20E%20CELLE%20FRIGO" TargetMode="External"/><Relationship Id="rId13" Type="http://schemas.openxmlformats.org/officeDocument/2006/relationships/hyperlink" Target="file:///\\Nasmisurata\pubblica%20distaccamento\A.I.D\AUTORIZZAZIONI%20AGLI%20ACCESSI\2023\07.2023\20230702%20-%2020231231Ditta%20Pulizie%20AL%20SAHEL" TargetMode="External"/><Relationship Id="rId18" Type="http://schemas.openxmlformats.org/officeDocument/2006/relationships/hyperlink" Target="file:///\\Nasmisurata\pubblica%20distaccamento\A.I.D\AUTORIZZAZIONI%20AGLI%20ACCESSI\2023\08.2023\20230821%20-%2020231004%20-%20ditta%20ANDALUS%20JEWEL%20Co" TargetMode="External"/><Relationship Id="rId3" Type="http://schemas.openxmlformats.org/officeDocument/2006/relationships/hyperlink" Target="file:///\\Nasmisurata\pubblica%20distaccamento\A.I.D\AUTORIZZAZIONI%20AGLI%20ACCESSI\2023\08.2023\20230804-%20ditta%20DELTA%20INTERN.%20-%20TRASPORTO%20GASOLIO" TargetMode="External"/><Relationship Id="rId7" Type="http://schemas.openxmlformats.org/officeDocument/2006/relationships/hyperlink" Target="file:///\\Nasmisurata\pubblica%20distaccamento\A.I.D\AUTORIZZAZIONI%20AGLI%20ACCESSI\2023\07.2023\20230728%20ditta%20AL%20JOSH%20ALDUWALIA%20COMPANY%20-%20Manutenz.%20GR.%20ELETTROG" TargetMode="External"/><Relationship Id="rId12" Type="http://schemas.openxmlformats.org/officeDocument/2006/relationships/hyperlink" Target="file:///\\Nasmisurata\pubblica%20distaccamento\A.I.D\AUTORIZZAZIONI%20AGLI%20ACCESSI\2023\07.2023\20230703%20-%2020231231%20ditta%20&#8220;ALSAHEL%20CLEANING%20&amp;%20SERVICE%20CO.&#8221;" TargetMode="External"/><Relationship Id="rId17" Type="http://schemas.openxmlformats.org/officeDocument/2006/relationships/hyperlink" Target="file:///\\Nasmisurata\pubblica%20distaccamento\A.I.D\AUTORIZZAZIONI%20AGLI%20ACCESSI\2023\07.2023\20230712%20-%2020231231%20-%20ALSHAEL%20ALLIBY-%20PERSONALE%20MENSA" TargetMode="External"/><Relationship Id="rId2" Type="http://schemas.openxmlformats.org/officeDocument/2006/relationships/hyperlink" Target="file:///\\Nasmisurata\pubblica%20distaccamento\A.I.D\AUTORIZZAZIONI%20AGLI%20ACCESSI\2023\05.2023\06.05.2023%20TESSERINI%20INTERPRETI%20fino%20al%2031.12.23" TargetMode="External"/><Relationship Id="rId16" Type="http://schemas.openxmlformats.org/officeDocument/2006/relationships/hyperlink" Target="file:///\\Nasmisurata\pubblica%20distaccamento\A.I.D\AUTORIZZAZIONI%20AGLI%20ACCESSI\2023\06.2023\20230604%20-%2020231231%20-%20ditta%20AL%20SAHEL%20%202%20Ppa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Nasmisurata\pubblica%20distaccamento\A.I.D\AUTORIZZAZIONI%20AGLI%20ACCESSI\2023\07.2023\20230731%20ditta%20AL%20JOSH%20ALDUWALIA%20COMPANY%20-%20Manutenz.%20GR.%20ELETTROG" TargetMode="External"/><Relationship Id="rId11" Type="http://schemas.openxmlformats.org/officeDocument/2006/relationships/hyperlink" Target="file:///\\Nasmisurata\pubblica%20distaccamento\A.I.D\AUTORIZZAZIONI%20AGLI%20ACCESSI\2023\08.2023\20230821%20-%20ditta%20AL%20JOSH%20ALDUAWALIA-%20OP.%20SPEC.%20AUTOMAZ.CANCELLO" TargetMode="External"/><Relationship Id="rId5" Type="http://schemas.openxmlformats.org/officeDocument/2006/relationships/hyperlink" Target="file:///\\Nasmisurata\pubblica%20distaccamento\A.I.D\AUTORIZZAZIONI%20AGLI%20ACCESSI\2023\08.2023\20230821%20-%2020231231%20-%20ditta%20DICES%20-%20TITOLARE" TargetMode="External"/><Relationship Id="rId15" Type="http://schemas.openxmlformats.org/officeDocument/2006/relationships/hyperlink" Target="file:///\\Nasmisurata\pubblica%20distaccamento\A.I.D\AUTORIZZAZIONI%20AGLI%20ACCESSI\2023\06.2023\20230626%20-%2020231231%20ditta%20AL%20SAHEL%20%20-%204%20pax" TargetMode="External"/><Relationship Id="rId10" Type="http://schemas.openxmlformats.org/officeDocument/2006/relationships/hyperlink" Target="file:///\\Nasmisurata\pubblica%20distaccamento\A.I.D\AUTORIZZAZIONI%20AGLI%20ACCESSI\2023\08.2023\20230814%20%20%20ditta%20AL%20JOSH%20ALDUAWALIA%20-%20AUTOMAZIONE%20CANCELLO" TargetMode="External"/><Relationship Id="rId19" Type="http://schemas.openxmlformats.org/officeDocument/2006/relationships/hyperlink" Target="file:///\\Nasmisurata\pubblica%20distaccamento\A.I.D\AUTORIZZAZIONI%20AGLI%20ACCESSI\2023\07.2023\20230728%20no%20ditta%20TECNICO%20CLIMATIZZATORE" TargetMode="External"/><Relationship Id="rId4" Type="http://schemas.openxmlformats.org/officeDocument/2006/relationships/hyperlink" Target="file:///\\Nasmisurata\pubblica%20distaccamento\A.I.D\AUTORIZZAZIONI%20AGLI%20ACCESSI\2023\08.2023\20230806%20-%20ditta%20%20DICES%20%20TRASPORTO%20PALLETS%20AEROPORTO" TargetMode="External"/><Relationship Id="rId9" Type="http://schemas.openxmlformats.org/officeDocument/2006/relationships/hyperlink" Target="file:///\\Nasmisurata\pubblica%20distaccamento\A.I.D\AUTORIZZAZIONI%20AGLI%20ACCESSI\2023\08.2023\20230804%20-%20ditta%20AL%20JOSH%20ALDUAWALIA%20-%20MANUTENTORI" TargetMode="External"/><Relationship Id="rId14" Type="http://schemas.openxmlformats.org/officeDocument/2006/relationships/hyperlink" Target="file:///\\Nasmisurata\pubblica%20distaccamento\A.I.D\AUTORIZZAZIONI%20AGLI%20ACCESSI\2023\08.2023\20230804%20-%20ditta%20ALSHAEL%20ALLIBY-%20PERSONALE%20MEN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4440" y="506870"/>
            <a:ext cx="7164795" cy="1200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1400" spc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MISSIONE BILATERALE DI ASSISTENZA E SUPPORTO IN LIBIA</a:t>
            </a:r>
          </a:p>
          <a:p>
            <a:pPr>
              <a:lnSpc>
                <a:spcPct val="150000"/>
              </a:lnSpc>
            </a:pPr>
            <a:r>
              <a:rPr lang="it-IT" sz="1200" spc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sz="1200" i="1" spc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DISTACCAMENTO MIASIT MISURATA-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93097" y="6762766"/>
            <a:ext cx="228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itchFamily="34" charset="0"/>
                <a:cs typeface="Arial" pitchFamily="34" charset="0"/>
              </a:rPr>
              <a:t>IL  PRESENTE REGISTRO</a:t>
            </a:r>
          </a:p>
          <a:p>
            <a:pPr algn="ctr"/>
            <a:r>
              <a:rPr lang="it-IT" sz="1200" dirty="0">
                <a:latin typeface="Arial" pitchFamily="34" charset="0"/>
                <a:cs typeface="Arial" pitchFamily="34" charset="0"/>
              </a:rPr>
              <a:t>CONSTA DI N. __ PAGINE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1449" y="1979712"/>
            <a:ext cx="6107949" cy="2736304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Arial" pitchFamily="34" charset="0"/>
                <a:cs typeface="Arial" pitchFamily="34" charset="0"/>
              </a:rPr>
              <a:t>REGISTRO INGRESSI 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DMM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28"/>
          <p:cNvSpPr txBox="1"/>
          <p:nvPr/>
        </p:nvSpPr>
        <p:spPr>
          <a:xfrm>
            <a:off x="4581128" y="62826"/>
            <a:ext cx="219433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it-IT" sz="1200" b="1" u="sng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Allegato ‘‘C’’</a:t>
            </a:r>
            <a:r>
              <a:rPr lang="it-IT" sz="1200" kern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SOP 201</a:t>
            </a:r>
            <a:endParaRPr lang="it-IT" sz="1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7305" y="6737870"/>
            <a:ext cx="260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itchFamily="34" charset="0"/>
                <a:cs typeface="Arial" pitchFamily="34" charset="0"/>
              </a:rPr>
              <a:t>Ca. </a:t>
            </a:r>
            <a:r>
              <a:rPr lang="it-IT" sz="1200" dirty="0" err="1">
                <a:latin typeface="Arial" pitchFamily="34" charset="0"/>
                <a:cs typeface="Arial" pitchFamily="34" charset="0"/>
              </a:rPr>
              <a:t>Sz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. Cooperazione tecnico-militare/ Direzione corsi </a:t>
            </a:r>
          </a:p>
          <a:p>
            <a:pPr algn="ctr"/>
            <a:r>
              <a:rPr lang="it-IT" sz="1200" dirty="0">
                <a:latin typeface="Arial" pitchFamily="34" charset="0"/>
                <a:cs typeface="Arial" pitchFamily="34" charset="0"/>
              </a:rPr>
              <a:t>Ten. Col. Felice PURIFICATI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6388" y="7964657"/>
            <a:ext cx="2888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>
                <a:latin typeface="Arial" pitchFamily="34" charset="0"/>
                <a:cs typeface="Arial" pitchFamily="34" charset="0"/>
              </a:rPr>
              <a:t>IL  PRESENTE REGISTRO, UNA VOLTA TERMINATO, DOVRÀ ESSERE RESTITUITO AL CA.SZ. PER LA CUSTODIA AGLI ATTI.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78F4FB-43D9-4D16-A0FD-D7776094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189" y="5076058"/>
            <a:ext cx="1339536" cy="13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4C06931-2AAA-454B-8B95-C97CF3B40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27233"/>
              </p:ext>
            </p:extLst>
          </p:nvPr>
        </p:nvGraphicFramePr>
        <p:xfrm>
          <a:off x="0" y="0"/>
          <a:ext cx="6857998" cy="9144014"/>
        </p:xfrm>
        <a:graphic>
          <a:graphicData uri="http://schemas.openxmlformats.org/drawingml/2006/table">
            <a:tbl>
              <a:tblPr/>
              <a:tblGrid>
                <a:gridCol w="121438">
                  <a:extLst>
                    <a:ext uri="{9D8B030D-6E8A-4147-A177-3AD203B41FA5}">
                      <a16:colId xmlns:a16="http://schemas.microsoft.com/office/drawing/2014/main" val="2177029215"/>
                    </a:ext>
                  </a:extLst>
                </a:gridCol>
                <a:gridCol w="164808">
                  <a:extLst>
                    <a:ext uri="{9D8B030D-6E8A-4147-A177-3AD203B41FA5}">
                      <a16:colId xmlns:a16="http://schemas.microsoft.com/office/drawing/2014/main" val="3782906145"/>
                    </a:ext>
                  </a:extLst>
                </a:gridCol>
                <a:gridCol w="164808">
                  <a:extLst>
                    <a:ext uri="{9D8B030D-6E8A-4147-A177-3AD203B41FA5}">
                      <a16:colId xmlns:a16="http://schemas.microsoft.com/office/drawing/2014/main" val="669072884"/>
                    </a:ext>
                  </a:extLst>
                </a:gridCol>
                <a:gridCol w="164808">
                  <a:extLst>
                    <a:ext uri="{9D8B030D-6E8A-4147-A177-3AD203B41FA5}">
                      <a16:colId xmlns:a16="http://schemas.microsoft.com/office/drawing/2014/main" val="923108928"/>
                    </a:ext>
                  </a:extLst>
                </a:gridCol>
                <a:gridCol w="161013">
                  <a:extLst>
                    <a:ext uri="{9D8B030D-6E8A-4147-A177-3AD203B41FA5}">
                      <a16:colId xmlns:a16="http://schemas.microsoft.com/office/drawing/2014/main" val="620953739"/>
                    </a:ext>
                  </a:extLst>
                </a:gridCol>
                <a:gridCol w="161013">
                  <a:extLst>
                    <a:ext uri="{9D8B030D-6E8A-4147-A177-3AD203B41FA5}">
                      <a16:colId xmlns:a16="http://schemas.microsoft.com/office/drawing/2014/main" val="1311817402"/>
                    </a:ext>
                  </a:extLst>
                </a:gridCol>
                <a:gridCol w="161013">
                  <a:extLst>
                    <a:ext uri="{9D8B030D-6E8A-4147-A177-3AD203B41FA5}">
                      <a16:colId xmlns:a16="http://schemas.microsoft.com/office/drawing/2014/main" val="2420788700"/>
                    </a:ext>
                  </a:extLst>
                </a:gridCol>
                <a:gridCol w="160471">
                  <a:extLst>
                    <a:ext uri="{9D8B030D-6E8A-4147-A177-3AD203B41FA5}">
                      <a16:colId xmlns:a16="http://schemas.microsoft.com/office/drawing/2014/main" val="3835857889"/>
                    </a:ext>
                  </a:extLst>
                </a:gridCol>
                <a:gridCol w="153966">
                  <a:extLst>
                    <a:ext uri="{9D8B030D-6E8A-4147-A177-3AD203B41FA5}">
                      <a16:colId xmlns:a16="http://schemas.microsoft.com/office/drawing/2014/main" val="2734377312"/>
                    </a:ext>
                  </a:extLst>
                </a:gridCol>
                <a:gridCol w="576832">
                  <a:extLst>
                    <a:ext uri="{9D8B030D-6E8A-4147-A177-3AD203B41FA5}">
                      <a16:colId xmlns:a16="http://schemas.microsoft.com/office/drawing/2014/main" val="2528049286"/>
                    </a:ext>
                  </a:extLst>
                </a:gridCol>
                <a:gridCol w="576832">
                  <a:extLst>
                    <a:ext uri="{9D8B030D-6E8A-4147-A177-3AD203B41FA5}">
                      <a16:colId xmlns:a16="http://schemas.microsoft.com/office/drawing/2014/main" val="864497967"/>
                    </a:ext>
                  </a:extLst>
                </a:gridCol>
                <a:gridCol w="522618">
                  <a:extLst>
                    <a:ext uri="{9D8B030D-6E8A-4147-A177-3AD203B41FA5}">
                      <a16:colId xmlns:a16="http://schemas.microsoft.com/office/drawing/2014/main" val="1099515697"/>
                    </a:ext>
                  </a:extLst>
                </a:gridCol>
                <a:gridCol w="522618">
                  <a:extLst>
                    <a:ext uri="{9D8B030D-6E8A-4147-A177-3AD203B41FA5}">
                      <a16:colId xmlns:a16="http://schemas.microsoft.com/office/drawing/2014/main" val="27369946"/>
                    </a:ext>
                  </a:extLst>
                </a:gridCol>
                <a:gridCol w="440214">
                  <a:extLst>
                    <a:ext uri="{9D8B030D-6E8A-4147-A177-3AD203B41FA5}">
                      <a16:colId xmlns:a16="http://schemas.microsoft.com/office/drawing/2014/main" val="2749847286"/>
                    </a:ext>
                  </a:extLst>
                </a:gridCol>
                <a:gridCol w="440755">
                  <a:extLst>
                    <a:ext uri="{9D8B030D-6E8A-4147-A177-3AD203B41FA5}">
                      <a16:colId xmlns:a16="http://schemas.microsoft.com/office/drawing/2014/main" val="3197527746"/>
                    </a:ext>
                  </a:extLst>
                </a:gridCol>
                <a:gridCol w="284620">
                  <a:extLst>
                    <a:ext uri="{9D8B030D-6E8A-4147-A177-3AD203B41FA5}">
                      <a16:colId xmlns:a16="http://schemas.microsoft.com/office/drawing/2014/main" val="1351499676"/>
                    </a:ext>
                  </a:extLst>
                </a:gridCol>
                <a:gridCol w="312270">
                  <a:extLst>
                    <a:ext uri="{9D8B030D-6E8A-4147-A177-3AD203B41FA5}">
                      <a16:colId xmlns:a16="http://schemas.microsoft.com/office/drawing/2014/main" val="3404897510"/>
                    </a:ext>
                  </a:extLst>
                </a:gridCol>
                <a:gridCol w="323112">
                  <a:extLst>
                    <a:ext uri="{9D8B030D-6E8A-4147-A177-3AD203B41FA5}">
                      <a16:colId xmlns:a16="http://schemas.microsoft.com/office/drawing/2014/main" val="2172666129"/>
                    </a:ext>
                  </a:extLst>
                </a:gridCol>
                <a:gridCol w="342628">
                  <a:extLst>
                    <a:ext uri="{9D8B030D-6E8A-4147-A177-3AD203B41FA5}">
                      <a16:colId xmlns:a16="http://schemas.microsoft.com/office/drawing/2014/main" val="737664600"/>
                    </a:ext>
                  </a:extLst>
                </a:gridCol>
                <a:gridCol w="420697">
                  <a:extLst>
                    <a:ext uri="{9D8B030D-6E8A-4147-A177-3AD203B41FA5}">
                      <a16:colId xmlns:a16="http://schemas.microsoft.com/office/drawing/2014/main" val="3798582694"/>
                    </a:ext>
                  </a:extLst>
                </a:gridCol>
                <a:gridCol w="421239">
                  <a:extLst>
                    <a:ext uri="{9D8B030D-6E8A-4147-A177-3AD203B41FA5}">
                      <a16:colId xmlns:a16="http://schemas.microsoft.com/office/drawing/2014/main" val="510813548"/>
                    </a:ext>
                  </a:extLst>
                </a:gridCol>
                <a:gridCol w="260225">
                  <a:extLst>
                    <a:ext uri="{9D8B030D-6E8A-4147-A177-3AD203B41FA5}">
                      <a16:colId xmlns:a16="http://schemas.microsoft.com/office/drawing/2014/main" val="1852122828"/>
                    </a:ext>
                  </a:extLst>
                </a:gridCol>
              </a:tblGrid>
              <a:tr h="96463"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794574"/>
                  </a:ext>
                </a:extLst>
              </a:tr>
              <a:tr h="169347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PERSONNEL AND VEHICLES DAILY ACCESS LIST DEL  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21/08/2023</a:t>
                      </a:r>
                    </a:p>
                  </a:txBody>
                  <a:tcPr marL="1418" marR="1418" marT="14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32559"/>
                  </a:ext>
                </a:extLst>
              </a:tr>
              <a:tr h="94282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INTERPRETI</a:t>
                      </a:r>
                    </a:p>
                  </a:txBody>
                  <a:tcPr marL="1418" marR="1418" marT="14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ENTRATA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USCITA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ENTRATA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USCITA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ENTRATA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USCITA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N°PASS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E COGNOME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INCARICO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TIPO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NUMERO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AUTORIZZATO DAL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AUTORIZZATO AL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AUTORIZZATIVO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GESTORE MILITARE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118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W013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IBRAHIM ALAZREG ESSDDIG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CCNLZ0JP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 CHIEF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137160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W015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GISIEBAT MEFTAH MOHAMED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AA682838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80844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W025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MAKHLOUF HAFED ALI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AC829498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81680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W030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MARWAN ABUGARSA ALI MOHAMED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RYP3RHRK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2806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W032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YOSIF EWEIDAT SALLEH ABU ALNASIR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AB494442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21331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W033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ADAM ABUBAKER MOHAMED          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AC826746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70690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W034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ALI ZUBI MOHAMED ALI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J7R7JF27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40033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W035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INDICHA MOHAMED AHMED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G237690C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42779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W036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ALMEELAS MIFTAH MOHAMMED ABOUBAKR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GHKPPFYN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005671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W037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ESMAIOW ABDUL HAKIM MOHAMED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GPRGY619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38976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W039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ALOSSTA ABDULATI ALI RAJAB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AC522957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67431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W041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TAREG ELSAGHIER IBRAHIM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G08HZLK0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735179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W045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ALI GADEH ABDALLA                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CK64NR62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474424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W048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HASAN AFFAT ABDALLA  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CZ5GYFKR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2"/>
                        </a:rPr>
                        <a:t>\\Nasmisurata\pubblica distaccamento\A.I.D\AUTORIZZAZIONI AGLI ACCESSI\2023\05.2023\06.05.2023 TESSERINI INTERPRETI fino al 31.12.23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06248"/>
                  </a:ext>
                </a:extLst>
              </a:tr>
              <a:tr h="1088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12522"/>
                  </a:ext>
                </a:extLst>
              </a:tr>
              <a:tr h="1088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527703"/>
                  </a:ext>
                </a:extLst>
              </a:tr>
              <a:tr h="1088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91070"/>
                  </a:ext>
                </a:extLst>
              </a:tr>
              <a:tr h="1088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467499"/>
                  </a:ext>
                </a:extLst>
              </a:tr>
              <a:tr h="1088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98078"/>
                  </a:ext>
                </a:extLst>
              </a:tr>
              <a:tr h="1254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16865"/>
                  </a:ext>
                </a:extLst>
              </a:tr>
              <a:tr h="94282">
                <a:tc rowSpan="33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LAVORATORI</a:t>
                      </a:r>
                    </a:p>
                  </a:txBody>
                  <a:tcPr marL="1418" marR="1418" marT="1418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ENTRATA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USCITA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ENTRATA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USCITA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ENTRATA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ORARIO USCITA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BADGE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E COGNOME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INCARICO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TIPO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NUMERO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VEICOLO</a:t>
                      </a:r>
                    </a:p>
                  </a:txBody>
                  <a:tcPr marL="1418" marR="1418" marT="1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AUTORIZZATO DAL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AUTORIZZATO AL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DOC. AUTORIZZATIVO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GESTORE MILITARE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012162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EMHEMED ALI M. AL OSSTA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 INTERNATIONAL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TRASP. GASOLIO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AC269898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IVECO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AC269898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04/08/2023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3"/>
                        </a:rPr>
                        <a:t>\\Nasmisurata\pubblica distaccamento\A.I.D\AUTORIZZAZIONI AGLI ACCESSI\2023\08.2023\20230804- ditta DELTA INTERN. - TRASPORTO GASOLIO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TRASPORTO GASOLIO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CTE PL CSS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0041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MUSTAFA EBRAHEM RAJAB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TRASP. GASOLIO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AA409130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IVECO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AC269898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04/08/2023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3"/>
                        </a:rPr>
                        <a:t>\\Nasmisurata\pubblica distaccamento\A.I.D\AUTORIZZAZIONI AGLI ACCESSI\2023\08.2023\20230804- ditta DELTA INTERN. - TRASPORTO GASOLIO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TRASPORTO GASOLIO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181331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ABDELAZIZ  ALBASIR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DICES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TRASP PALLETS DA E PER AEROPORTO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C.I.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379323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TRUCK</a:t>
                      </a:r>
                    </a:p>
                  </a:txBody>
                  <a:tcPr marL="1418" marR="1418" marT="1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2517121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4"/>
                        </a:rPr>
                        <a:t>\\Nasmisurata\pubblica distaccamento\A.I.D\AUTORIZZAZIONI AGLI ACCESSI\2023\08.2023\20230806 - ditta  DICES  TRASPORTO PALLETS AEROPORTO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ATTIVITA' A FAVORE DI JMOU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MAR. ORD. NARDULLI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33460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SAMI ALKASIR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TITOLARE DITTA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C.I.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71064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5"/>
                        </a:rPr>
                        <a:t>\\Nasmisurata\pubblica distaccamento\A.I.D\AUTORIZZAZIONI AGLI ACCESSI\2023\08.2023\20230821 - 20231231 - ditta DICES - TITOLARE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LAVORI DEMOLIZ. EX BASE IPPOCRATE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IMC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36523"/>
                  </a:ext>
                </a:extLst>
              </a:tr>
              <a:tr h="1061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7656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ANAS AHMED MOHAMED ABUDABBOUS 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JOSH COMPANY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TITOLARE DITTA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AC149268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 / NISSAN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3-86817  /3-114594 /5-1266180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6"/>
                        </a:rPr>
                        <a:t>\\Nasmisurata\pubblica distaccamento\A.I.D\AUTORIZZAZIONI AGLI ACCESSI\2023\07.2023\20230731 ditta AL JOSH ALDUWALIA COMPANY - Manutenz. GR. ELETTROG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MANUTENZIONE G.E. - AUTOMAZIONE CANCELLO - LAVORI DI MANUTENZIONE BASE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860163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MAHMUD ALI  MAKHLOUF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ELETTRONICO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JJF4FZ67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7"/>
                        </a:rPr>
                        <a:t>\\Nasmisurata\pubblica distaccamento\A.I.D\AUTORIZZAZIONI AGLI ACCESSI\2023\07.2023\20230728 ditta AL JOSH ALDUWALIA COMPANY - Manutenz. GR. ELETTROG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89335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 AGLUS   (ALI SULIMAN GLOUS)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MECCANICO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C.I.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60144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7"/>
                        </a:rPr>
                        <a:t>\\Nasmisurata\pubblica distaccamento\A.I.D\AUTORIZZAZIONI AGLI ACCESSI\2023\07.2023\20230728 ditta AL JOSH ALDUWALIA COMPANY - Manutenz. GR. ELETTROG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071828"/>
                  </a:ext>
                </a:extLst>
              </a:tr>
              <a:tr h="2182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MOHAMED ABDULLAH MOHAMMED EMSAMER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FRIGORIFERISTA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J4CJF51G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8"/>
                        </a:rPr>
                        <a:t>\\Nasmisurata\pubblica distaccamento\A.I.D\AUTORIZZAZIONI AGLI ACCESSI\2023\08.2023\20230814 -20231231  ditta AL JOSH ALDUAWALIA - GR. ELETTR. E CELLE FRIGO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04766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MOHAMMED ALSUNOUSI ABDULRAHMAN HAMID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ELETTROGENO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KCLJF51K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9"/>
                        </a:rPr>
                        <a:t>\\Nasmisurata\pubblica distaccamento\A.I.D\AUTORIZZAZIONI AGLI ACCESSI\2023\08.2023\20230804 - ditta AL JOSH ALDUAWALIA - MANUTENTORI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5362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HASAN ALI FARAJ MIFTAH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GRUPPO ELETTROGENO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PR29J6HK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9"/>
                        </a:rPr>
                        <a:t>\\Nasmisurata\pubblica distaccamento\A.I.D\AUTORIZZAZIONI AGLI ACCESSI\2023\08.2023\20230804 - ditta AL JOSH ALDUAWALIA - MANUTENTORI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33165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 ABDULAZIZ AHMED SALEH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AUTOMAZIONE CANCELLO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AC223398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0"/>
                        </a:rPr>
                        <a:t>\\Nasmisurata\pubblica distaccamento\A.I.D\AUTORIZZAZIONI AGLI ACCESSI\2023\08.2023\20230814   ditta AL JOSH ALDUAWALIA - AUTOMAZIONE CANCELLO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68980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OMAR ABDULNASER OMAR</a:t>
                      </a:r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BADESH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AUTOMAZIONE CANCELLO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AB497350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0"/>
                        </a:rPr>
                        <a:t>\\Nasmisurata\pubblica distaccamento\A.I.D\AUTORIZZAZIONI AGLI ACCESSI\2023\08.2023\20230814   ditta AL JOSH ALDUAWALIA - AUTOMAZIONE CANCELLO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61901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 ALHISAIN MOHAMED ALBERGALI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AUTOMAZIONE CANCELLO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AC831880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1"/>
                        </a:rPr>
                        <a:t>\\Nasmisurata\pubblica distaccamento\A.I.D\AUTORIZZAZIONI AGLI ACCESSI\2023\08.2023\20230821 - ditta AL JOSH ALDUAWALIA- OP. SPEC. AUTOMAZ.CANCELLO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87193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MOHAMED  FUZI ALGUSAYER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Sahel Cleaning &amp; Services Company 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RESPONSABILE DITTA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AC684969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2"/>
                        </a:rPr>
                        <a:t>\\Nasmisurata\pubblica distaccamento\A.I.D\AUTORIZZAZIONI AGLI ACCESSI\2023\07.2023\20230703 - 20231231 ditta “ALSAHEL CLEANING &amp; SERVICE CO.”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PULIZIA COMPOUND , INGRESSO PREVISTO GIOVEDI' E DOMENICA. SARANNO PRELEVATI AL GATE  ED ACCOMPAGNATI  DAL SERVIZIO CAUTA PULIZIA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61508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JUWEL MIA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EK0209966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3"/>
                        </a:rPr>
                        <a:t>\\Nasmisurata\pubblica distaccamento\A.I.D\AUTORIZZAZIONI AGLI ACCESSI\2023\07.2023\20230702 - 20231231Ditta Pulizie AL SAHEL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04435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 HALIM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EF0132939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4"/>
                        </a:rPr>
                        <a:t>\\Nasmisurata\pubblica distaccamento\A.I.D\AUTORIZZAZIONI AGLI ACCESSI\2023\08.2023\20230804 - ditta ALSHAEL ALLIBY- PERSONALE MENSA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693356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 KAN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EJ0652503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4"/>
                        </a:rPr>
                        <a:t>\\Nasmisurata\pubblica distaccamento\A.I.D\AUTORIZZAZIONI AGLI ACCESSI\2023\08.2023\20230804 - ditta ALSHAEL ALLIBY- PERSONALE MENSA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8655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MAMUN DHALI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A02870217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5"/>
                        </a:rPr>
                        <a:t>\\Nasmisurata\pubblica distaccamento\A.I.D\AUTORIZZAZIONI AGLI ACCESSI\2023\06.2023\20230626 - 20231231 ditta AL SAHEL  - 4 pax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37702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FARUQUE MIAH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EB0505511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4"/>
                        </a:rPr>
                        <a:t>\\Nasmisurata\pubblica distaccamento\A.I.D\AUTORIZZAZIONI AGLI ACCESSI\2023\08.2023\20230804 - ditta ALSHAEL ALLIBY- PERSONALE MENSA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GESTORE MENSA        Mar.Ord. CANTORE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18581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MAMUN  MONDOL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A00582572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5"/>
                        </a:rPr>
                        <a:t>\\Nasmisurata\pubblica distaccamento\A.I.D\AUTORIZZAZIONI AGLI ACCESSI\2023\06.2023\20230626 - 20231231 ditta AL SAHEL  - 4 pax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34950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GONY ABDUL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EJ0671578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5"/>
                        </a:rPr>
                        <a:t>\\Nasmisurata\pubblica distaccamento\A.I.D\AUTORIZZAZIONI AGLI ACCESSI\2023\06.2023\20230626 - 20231231 ditta AL SAHEL  - 4 pax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72632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MOBIN  MIA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EL0103234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07/06/2023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6"/>
                        </a:rPr>
                        <a:t>\\Nasmisurata\pubblica distaccamento\A.I.D\AUTORIZZAZIONI AGLI ACCESSI\2023\06.2023\20230604 - 20231231 - ditta AL SAHEL  2 Ppax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14187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RAJU AHMED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EG0441432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07/06/2023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6"/>
                        </a:rPr>
                        <a:t>\\Nasmisurata\pubblica distaccamento\A.I.D\AUTORIZZAZIONI AGLI ACCESSI\2023\06.2023\20230604 - 20231231 - ditta AL SAHEL  2 Ppax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33954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MOHAMMAD SAHEL MIAH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BT0559017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5"/>
                        </a:rPr>
                        <a:t>\\Nasmisurata\pubblica distaccamento\A.I.D\AUTORIZZAZIONI AGLI ACCESSI\2023\06.2023\20230626 - 20231231 ditta AL SAHEL  - 4 pax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486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SYFUL ISLAM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AO1180658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7"/>
                        </a:rPr>
                        <a:t>\\Nasmisurata\pubblica distaccamento\A.I.D\AUTORIZZAZIONI AGLI ACCESSI\2023\07.2023\20230712 - 20231231 - ALSHAEL ALLIBY- PERSONALE MENSA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65708"/>
                  </a:ext>
                </a:extLst>
              </a:tr>
              <a:tr h="187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 ASADUL  HUQUE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AO4663464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31/12/2023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4"/>
                        </a:rPr>
                        <a:t>\\Nasmisurata\pubblica distaccamento\A.I.D\AUTORIZZAZIONI AGLI ACCESSI\2023\08.2023\20230804 - ditta ALSHAEL ALLIBY- PERSONALE MENSA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081721"/>
                  </a:ext>
                </a:extLst>
              </a:tr>
              <a:tr h="1061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ACCOMPAGNATORE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28029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ABDULHAMID MAHMOD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ANDALUS JEWEL C.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RESP. TECNICO DITTA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PASSAPORTO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A19554428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 LANCER NERA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5-1990333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21/08/2023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04/10/2023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8"/>
                        </a:rPr>
                        <a:t>\\Nasmisurata\pubblica distaccamento\A.I.D\AUTORIZZAZIONI AGLI ACCESSI\2023\08.2023\20230821 - 20231004 - ditta ANDALUS JEWEL Co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RESP. TECNICO X LAVORI EX BASE IPPOCRATE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91583"/>
                  </a:ext>
                </a:extLst>
              </a:tr>
              <a:tr h="1564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RAJAB ALGAZAWI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LIBERI PROFESS.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C.I.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62149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29/07/2023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  <a:hlinkClick r:id="rId19"/>
                        </a:rPr>
                        <a:t>\\Nasmisurata\pubblica distaccamento\A.I.D\AUTORIZZAZIONI AGLI ACCESSI\2023\07.2023\20230728 no ditta TECNICO CLIMATIZZATORE</a:t>
                      </a:r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TECNICO CLIMATIZZATORE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517"/>
                  </a:ext>
                </a:extLst>
              </a:tr>
              <a:tr h="1757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418" marR="1418" marT="14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 MAJID ALRAMLI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ALSAHEL ALLIBY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CONSEGNA DETERSIVO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CARTA DI IDENTITA' 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180142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CONSEGNA DETERSIVO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MAGAZZINO 1°GRAD. MATRANGA</a:t>
                      </a:r>
                    </a:p>
                  </a:txBody>
                  <a:tcPr marL="1418" marR="1418" marT="1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859324"/>
                  </a:ext>
                </a:extLst>
              </a:tr>
              <a:tr h="405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8" marR="1418" marT="14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26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90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1803</Words>
  <Application>Microsoft Office PowerPoint</Application>
  <PresentationFormat>Presentazione su schermo (4:3)</PresentationFormat>
  <Paragraphs>959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Tahoma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DISTRIBUZIONE PASSI TEMPORANEI</dc:title>
  <dc:creator>fh.lnoland</dc:creator>
  <cp:lastModifiedBy>rspp</cp:lastModifiedBy>
  <cp:revision>40</cp:revision>
  <cp:lastPrinted>2019-12-12T09:54:13Z</cp:lastPrinted>
  <dcterms:created xsi:type="dcterms:W3CDTF">2016-11-10T09:30:38Z</dcterms:created>
  <dcterms:modified xsi:type="dcterms:W3CDTF">2024-04-03T14:38:45Z</dcterms:modified>
</cp:coreProperties>
</file>