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081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453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172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33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128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56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373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361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47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815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72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A00C-A6CD-40D4-9C66-1F49D0FB813C}" type="datetimeFigureOut">
              <a:rPr lang="it-IT" smtClean="0"/>
              <a:t>12/03/2024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CD160-50BC-4B4E-9E1D-1624AFD7E51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993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123502" y="359322"/>
            <a:ext cx="12151041" cy="5744912"/>
            <a:chOff x="115113" y="71562"/>
            <a:chExt cx="12151041" cy="5744912"/>
          </a:xfrm>
        </p:grpSpPr>
        <p:sp>
          <p:nvSpPr>
            <p:cNvPr id="4" name="Rettangolo 3"/>
            <p:cNvSpPr/>
            <p:nvPr/>
          </p:nvSpPr>
          <p:spPr>
            <a:xfrm>
              <a:off x="127670" y="152176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" name="Rettangolo 4"/>
            <p:cNvSpPr/>
            <p:nvPr/>
          </p:nvSpPr>
          <p:spPr>
            <a:xfrm>
              <a:off x="115113" y="4223776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95256" y="356745"/>
              <a:ext cx="1534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CANDIDATO</a:t>
              </a: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169231" y="4416695"/>
              <a:ext cx="1534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SPONSOR</a:t>
              </a:r>
            </a:p>
          </p:txBody>
        </p:sp>
        <p:cxnSp>
          <p:nvCxnSpPr>
            <p:cNvPr id="9" name="Connettore 2 8"/>
            <p:cNvCxnSpPr/>
            <p:nvPr/>
          </p:nvCxnSpPr>
          <p:spPr>
            <a:xfrm>
              <a:off x="1878499" y="728208"/>
              <a:ext cx="634113" cy="1623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ttangolo 12"/>
            <p:cNvSpPr/>
            <p:nvPr/>
          </p:nvSpPr>
          <p:spPr>
            <a:xfrm>
              <a:off x="6269396" y="1246661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6342153" y="1336853"/>
              <a:ext cx="1534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GESTORE MILITARE</a:t>
              </a:r>
            </a:p>
          </p:txBody>
        </p:sp>
        <p:cxnSp>
          <p:nvCxnSpPr>
            <p:cNvPr id="25" name="Connettore 2 24"/>
            <p:cNvCxnSpPr/>
            <p:nvPr/>
          </p:nvCxnSpPr>
          <p:spPr>
            <a:xfrm>
              <a:off x="953978" y="1107845"/>
              <a:ext cx="8578" cy="998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ttangolo 17"/>
            <p:cNvSpPr/>
            <p:nvPr/>
          </p:nvSpPr>
          <p:spPr>
            <a:xfrm>
              <a:off x="6314601" y="3533586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6382187" y="3758412"/>
              <a:ext cx="1534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Addetto Cte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5970105" y="4883334"/>
              <a:ext cx="243423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900" b="1" dirty="0"/>
                <a:t>MP X CONTROLLO PRESENZA DEL NOMINATIVO DEL CANDIDATO ALL’INTERNO DELLA LISTA DEL PERSONALE «NON GRADITO»</a:t>
              </a:r>
            </a:p>
          </p:txBody>
        </p:sp>
        <p:cxnSp>
          <p:nvCxnSpPr>
            <p:cNvPr id="42" name="Connettore 2 41"/>
            <p:cNvCxnSpPr>
              <a:cxnSpLocks/>
            </p:cNvCxnSpPr>
            <p:nvPr/>
          </p:nvCxnSpPr>
          <p:spPr>
            <a:xfrm>
              <a:off x="11001808" y="3093376"/>
              <a:ext cx="0" cy="4432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ttangolo 42"/>
            <p:cNvSpPr/>
            <p:nvPr/>
          </p:nvSpPr>
          <p:spPr>
            <a:xfrm>
              <a:off x="10236004" y="3597711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10189528" y="2210290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10123345" y="71562"/>
              <a:ext cx="1669774" cy="818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10303590" y="3657102"/>
              <a:ext cx="15346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CSI/CTE SERV SORVEGLIANZA</a:t>
              </a:r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10263149" y="2389740"/>
              <a:ext cx="1534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/>
                <a:t>Addetto Cte</a:t>
              </a:r>
              <a:endParaRPr lang="it-IT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0190931" y="163046"/>
              <a:ext cx="1534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CDO ACCADEMIA</a:t>
              </a:r>
            </a:p>
          </p:txBody>
        </p:sp>
        <p:cxnSp>
          <p:nvCxnSpPr>
            <p:cNvPr id="50" name="Connettore 2 49"/>
            <p:cNvCxnSpPr>
              <a:cxnSpLocks/>
              <a:endCxn id="46" idx="1"/>
            </p:cNvCxnSpPr>
            <p:nvPr/>
          </p:nvCxnSpPr>
          <p:spPr>
            <a:xfrm>
              <a:off x="9305190" y="2619782"/>
              <a:ext cx="88433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2 51"/>
            <p:cNvCxnSpPr/>
            <p:nvPr/>
          </p:nvCxnSpPr>
          <p:spPr>
            <a:xfrm flipH="1" flipV="1">
              <a:off x="11003305" y="1656153"/>
              <a:ext cx="1325" cy="5406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CasellaDiTesto 1"/>
            <p:cNvSpPr txBox="1"/>
            <p:nvPr/>
          </p:nvSpPr>
          <p:spPr>
            <a:xfrm>
              <a:off x="1899711" y="893279"/>
              <a:ext cx="2703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Se il candidato è un lavoratore autonomo prende contatti diretti con il G.M.</a:t>
              </a:r>
              <a:endParaRPr lang="it-IT" dirty="0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176446" y="2106187"/>
              <a:ext cx="22681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Se il candidato lavoratore è dipendente di una ditta (SPONSOR), i contatti con il</a:t>
              </a:r>
              <a:endParaRPr lang="it-IT" sz="900" b="1" dirty="0"/>
            </a:p>
            <a:p>
              <a:r>
                <a:rPr lang="en-US" sz="900" b="1" dirty="0"/>
                <a:t>G.M. avvengono per il tramite di uno SPONSOR</a:t>
              </a:r>
              <a:endParaRPr lang="it-IT" sz="900" b="1" dirty="0"/>
            </a:p>
          </p:txBody>
        </p:sp>
        <p:cxnSp>
          <p:nvCxnSpPr>
            <p:cNvPr id="41" name="Connettore 2 40"/>
            <p:cNvCxnSpPr/>
            <p:nvPr/>
          </p:nvCxnSpPr>
          <p:spPr>
            <a:xfrm flipV="1">
              <a:off x="950000" y="2945437"/>
              <a:ext cx="2525918" cy="11823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2 44"/>
            <p:cNvCxnSpPr>
              <a:cxnSpLocks/>
              <a:stCxn id="63" idx="3"/>
            </p:cNvCxnSpPr>
            <p:nvPr/>
          </p:nvCxnSpPr>
          <p:spPr>
            <a:xfrm>
              <a:off x="5915563" y="1502788"/>
              <a:ext cx="353833" cy="1665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CasellaDiTesto 50"/>
            <p:cNvSpPr txBox="1"/>
            <p:nvPr/>
          </p:nvSpPr>
          <p:spPr>
            <a:xfrm>
              <a:off x="9824142" y="1300038"/>
              <a:ext cx="2268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900" b="1" dirty="0"/>
                <a:t>Richiesta autorizzazione accesso al sedime aeroportuale</a:t>
              </a:r>
            </a:p>
          </p:txBody>
        </p:sp>
        <p:cxnSp>
          <p:nvCxnSpPr>
            <p:cNvPr id="53" name="Connettore 2 52"/>
            <p:cNvCxnSpPr/>
            <p:nvPr/>
          </p:nvCxnSpPr>
          <p:spPr>
            <a:xfrm flipH="1" flipV="1">
              <a:off x="10983418" y="873959"/>
              <a:ext cx="1325" cy="5406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203449" y="2727520"/>
              <a:ext cx="226817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Consegna copia a colori del documento, </a:t>
              </a:r>
              <a:r>
                <a:rPr lang="en-US" sz="900" b="1" dirty="0" err="1"/>
                <a:t>foto</a:t>
              </a:r>
              <a:r>
                <a:rPr lang="en-US" sz="900" b="1" dirty="0"/>
                <a:t> del </a:t>
              </a:r>
              <a:r>
                <a:rPr lang="en-US" sz="900" b="1" dirty="0" err="1"/>
                <a:t>candidato</a:t>
              </a:r>
              <a:r>
                <a:rPr lang="en-US" sz="900" b="1" dirty="0"/>
                <a:t>, all. D ed eventuali </a:t>
              </a:r>
              <a:r>
                <a:rPr lang="en-US" sz="900" b="1" dirty="0" err="1"/>
                <a:t>richieste</a:t>
              </a:r>
              <a:r>
                <a:rPr lang="en-US" sz="900" b="1" dirty="0"/>
                <a:t> </a:t>
              </a:r>
              <a:r>
                <a:rPr lang="en-US" sz="900" b="1" dirty="0" err="1"/>
                <a:t>passi</a:t>
              </a:r>
              <a:r>
                <a:rPr lang="en-US" sz="900" b="1" dirty="0"/>
                <a:t> auto</a:t>
              </a:r>
              <a:endParaRPr lang="it-IT" sz="900" b="1" dirty="0"/>
            </a:p>
          </p:txBody>
        </p:sp>
        <p:cxnSp>
          <p:nvCxnSpPr>
            <p:cNvPr id="55" name="Connettore 2 54"/>
            <p:cNvCxnSpPr/>
            <p:nvPr/>
          </p:nvCxnSpPr>
          <p:spPr>
            <a:xfrm flipH="1">
              <a:off x="7086865" y="3179629"/>
              <a:ext cx="1516" cy="349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2 55"/>
            <p:cNvCxnSpPr/>
            <p:nvPr/>
          </p:nvCxnSpPr>
          <p:spPr>
            <a:xfrm>
              <a:off x="7077314" y="2158228"/>
              <a:ext cx="1642" cy="5645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CasellaDiTesto 59"/>
            <p:cNvSpPr txBox="1"/>
            <p:nvPr/>
          </p:nvSpPr>
          <p:spPr>
            <a:xfrm>
              <a:off x="3422054" y="2499433"/>
              <a:ext cx="226817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Consegna copia a colori del documento, foto dei canditati, all. D ed eventuali </a:t>
              </a:r>
              <a:r>
                <a:rPr lang="en-US" sz="900" b="1" dirty="0" err="1"/>
                <a:t>richieste</a:t>
              </a:r>
              <a:r>
                <a:rPr lang="en-US" sz="900" b="1" dirty="0"/>
                <a:t> </a:t>
              </a:r>
              <a:r>
                <a:rPr lang="en-US" sz="900" b="1" dirty="0" err="1"/>
                <a:t>passi</a:t>
              </a:r>
              <a:r>
                <a:rPr lang="en-US" sz="900" b="1" dirty="0"/>
                <a:t> auto</a:t>
              </a:r>
              <a:endParaRPr lang="it-IT" sz="900" b="1" dirty="0"/>
            </a:p>
          </p:txBody>
        </p:sp>
        <p:cxnSp>
          <p:nvCxnSpPr>
            <p:cNvPr id="61" name="Connettore 2 60"/>
            <p:cNvCxnSpPr/>
            <p:nvPr/>
          </p:nvCxnSpPr>
          <p:spPr>
            <a:xfrm flipV="1">
              <a:off x="4776835" y="1771778"/>
              <a:ext cx="1492561" cy="7212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CasellaDiTesto 62"/>
            <p:cNvSpPr txBox="1"/>
            <p:nvPr/>
          </p:nvSpPr>
          <p:spPr>
            <a:xfrm>
              <a:off x="3946553" y="1248872"/>
              <a:ext cx="196901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Consegna copia a colori del documento, foto dei canditati, all. D ed eventuali </a:t>
              </a:r>
              <a:r>
                <a:rPr lang="en-US" sz="900" b="1" dirty="0" err="1"/>
                <a:t>richieste</a:t>
              </a:r>
              <a:r>
                <a:rPr lang="en-US" sz="900" b="1" dirty="0"/>
                <a:t> </a:t>
              </a:r>
              <a:r>
                <a:rPr lang="en-US" sz="900" b="1" dirty="0" err="1"/>
                <a:t>passi</a:t>
              </a:r>
              <a:r>
                <a:rPr lang="en-US" sz="900" b="1" dirty="0"/>
                <a:t> auto</a:t>
              </a:r>
              <a:endParaRPr lang="it-IT" sz="900" b="1" dirty="0"/>
            </a:p>
          </p:txBody>
        </p:sp>
        <p:cxnSp>
          <p:nvCxnSpPr>
            <p:cNvPr id="64" name="Connettore 2 63"/>
            <p:cNvCxnSpPr/>
            <p:nvPr/>
          </p:nvCxnSpPr>
          <p:spPr>
            <a:xfrm>
              <a:off x="3454951" y="1163822"/>
              <a:ext cx="491602" cy="1248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ttangolo 74"/>
            <p:cNvSpPr/>
            <p:nvPr/>
          </p:nvSpPr>
          <p:spPr>
            <a:xfrm>
              <a:off x="5883221" y="4790985"/>
              <a:ext cx="2625263" cy="66203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cxnSp>
          <p:nvCxnSpPr>
            <p:cNvPr id="78" name="Connettore 2 77"/>
            <p:cNvCxnSpPr>
              <a:cxnSpLocks/>
            </p:cNvCxnSpPr>
            <p:nvPr/>
          </p:nvCxnSpPr>
          <p:spPr>
            <a:xfrm>
              <a:off x="7086865" y="4404743"/>
              <a:ext cx="0" cy="3603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2 89"/>
            <p:cNvCxnSpPr/>
            <p:nvPr/>
          </p:nvCxnSpPr>
          <p:spPr>
            <a:xfrm flipH="1">
              <a:off x="950000" y="2666689"/>
              <a:ext cx="8267" cy="1461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2 58"/>
            <p:cNvCxnSpPr/>
            <p:nvPr/>
          </p:nvCxnSpPr>
          <p:spPr>
            <a:xfrm>
              <a:off x="11111811" y="5422134"/>
              <a:ext cx="485542" cy="3495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2 61"/>
            <p:cNvCxnSpPr/>
            <p:nvPr/>
          </p:nvCxnSpPr>
          <p:spPr>
            <a:xfrm flipH="1">
              <a:off x="10520901" y="5421799"/>
              <a:ext cx="480907" cy="3946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2 64"/>
            <p:cNvCxnSpPr/>
            <p:nvPr/>
          </p:nvCxnSpPr>
          <p:spPr>
            <a:xfrm>
              <a:off x="11024415" y="4480797"/>
              <a:ext cx="0" cy="3336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CasellaDiTesto 65"/>
            <p:cNvSpPr txBox="1"/>
            <p:nvPr/>
          </p:nvSpPr>
          <p:spPr>
            <a:xfrm>
              <a:off x="9824141" y="4934748"/>
              <a:ext cx="24420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Al giudizio di </a:t>
              </a:r>
              <a:r>
                <a:rPr lang="en-US" sz="900" b="1" dirty="0" err="1"/>
                <a:t>idoneità</a:t>
              </a:r>
              <a:r>
                <a:rPr lang="en-US" sz="900" b="1" dirty="0"/>
                <a:t> </a:t>
              </a:r>
              <a:r>
                <a:rPr lang="en-US" sz="900" b="1" dirty="0" err="1"/>
                <a:t>si</a:t>
              </a:r>
              <a:r>
                <a:rPr lang="en-US" sz="900" b="1" dirty="0"/>
                <a:t> </a:t>
              </a:r>
              <a:r>
                <a:rPr lang="en-US" sz="900" b="1" dirty="0" err="1"/>
                <a:t>producono</a:t>
              </a:r>
              <a:r>
                <a:rPr lang="en-US" sz="900" b="1" dirty="0"/>
                <a:t> i documenti per l’accesso</a:t>
              </a:r>
              <a:endParaRPr lang="it-IT" dirty="0"/>
            </a:p>
          </p:txBody>
        </p:sp>
      </p:grpSp>
      <p:sp>
        <p:nvSpPr>
          <p:cNvPr id="67" name="Ovale 66">
            <a:extLst>
              <a:ext uri="{FF2B5EF4-FFF2-40B4-BE49-F238E27FC236}">
                <a16:creationId xmlns:a16="http://schemas.microsoft.com/office/drawing/2014/main" id="{CC146FEE-D8B0-4F2D-A629-732B99DD5A3A}"/>
              </a:ext>
            </a:extLst>
          </p:cNvPr>
          <p:cNvSpPr/>
          <p:nvPr/>
        </p:nvSpPr>
        <p:spPr>
          <a:xfrm>
            <a:off x="6322990" y="5965393"/>
            <a:ext cx="480907" cy="5358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DA9ED922-E504-448A-B923-E3C63ED73894}"/>
              </a:ext>
            </a:extLst>
          </p:cNvPr>
          <p:cNvSpPr txBox="1"/>
          <p:nvPr/>
        </p:nvSpPr>
        <p:spPr>
          <a:xfrm>
            <a:off x="6415223" y="6097338"/>
            <a:ext cx="2861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/>
              <a:t>SI</a:t>
            </a: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43FEE889-8F2E-498E-8092-C1DA46B6F70B}"/>
              </a:ext>
            </a:extLst>
          </p:cNvPr>
          <p:cNvSpPr/>
          <p:nvPr/>
        </p:nvSpPr>
        <p:spPr>
          <a:xfrm>
            <a:off x="7851531" y="5973764"/>
            <a:ext cx="423330" cy="4779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C7950C0-E500-4616-8760-148D38B46198}"/>
              </a:ext>
            </a:extLst>
          </p:cNvPr>
          <p:cNvSpPr txBox="1"/>
          <p:nvPr/>
        </p:nvSpPr>
        <p:spPr>
          <a:xfrm>
            <a:off x="7901865" y="6088687"/>
            <a:ext cx="3519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/>
              <a:t>NO</a:t>
            </a:r>
          </a:p>
        </p:txBody>
      </p:sp>
      <p:cxnSp>
        <p:nvCxnSpPr>
          <p:cNvPr id="76" name="Connettore 2 75">
            <a:extLst>
              <a:ext uri="{FF2B5EF4-FFF2-40B4-BE49-F238E27FC236}">
                <a16:creationId xmlns:a16="http://schemas.microsoft.com/office/drawing/2014/main" id="{78C272CB-EE7A-4E7E-9ECC-4DE3C9D6C70E}"/>
              </a:ext>
            </a:extLst>
          </p:cNvPr>
          <p:cNvCxnSpPr>
            <a:cxnSpLocks/>
          </p:cNvCxnSpPr>
          <p:nvPr/>
        </p:nvCxnSpPr>
        <p:spPr>
          <a:xfrm flipH="1">
            <a:off x="6795508" y="5743115"/>
            <a:ext cx="281807" cy="26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>
            <a:extLst>
              <a:ext uri="{FF2B5EF4-FFF2-40B4-BE49-F238E27FC236}">
                <a16:creationId xmlns:a16="http://schemas.microsoft.com/office/drawing/2014/main" id="{29A829C4-9423-4C5D-A6A7-ECA37EBF49E3}"/>
              </a:ext>
            </a:extLst>
          </p:cNvPr>
          <p:cNvCxnSpPr>
            <a:cxnSpLocks/>
          </p:cNvCxnSpPr>
          <p:nvPr/>
        </p:nvCxnSpPr>
        <p:spPr>
          <a:xfrm>
            <a:off x="7112672" y="5749448"/>
            <a:ext cx="655534" cy="360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C2DDB823-77D2-4CA7-AB5D-A74AF06CE61D}"/>
              </a:ext>
            </a:extLst>
          </p:cNvPr>
          <p:cNvSpPr txBox="1"/>
          <p:nvPr/>
        </p:nvSpPr>
        <p:spPr>
          <a:xfrm>
            <a:off x="3673893" y="6020393"/>
            <a:ext cx="1534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ACCESSO NEGATO</a:t>
            </a:r>
          </a:p>
        </p:txBody>
      </p:sp>
      <p:cxnSp>
        <p:nvCxnSpPr>
          <p:cNvPr id="128" name="Connettore 2 127">
            <a:extLst>
              <a:ext uri="{FF2B5EF4-FFF2-40B4-BE49-F238E27FC236}">
                <a16:creationId xmlns:a16="http://schemas.microsoft.com/office/drawing/2014/main" id="{5913D47F-3FAC-4574-AA89-F12AA82E71C8}"/>
              </a:ext>
            </a:extLst>
          </p:cNvPr>
          <p:cNvCxnSpPr>
            <a:cxnSpLocks/>
          </p:cNvCxnSpPr>
          <p:nvPr/>
        </p:nvCxnSpPr>
        <p:spPr>
          <a:xfrm flipH="1">
            <a:off x="5392132" y="6204103"/>
            <a:ext cx="828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losione: 14 punte 27">
            <a:extLst>
              <a:ext uri="{FF2B5EF4-FFF2-40B4-BE49-F238E27FC236}">
                <a16:creationId xmlns:a16="http://schemas.microsoft.com/office/drawing/2014/main" id="{923CFF18-9061-4D88-9365-A53A8386FD6D}"/>
              </a:ext>
            </a:extLst>
          </p:cNvPr>
          <p:cNvSpPr/>
          <p:nvPr/>
        </p:nvSpPr>
        <p:spPr>
          <a:xfrm rot="2481472">
            <a:off x="3643555" y="5245622"/>
            <a:ext cx="1765251" cy="1793635"/>
          </a:xfrm>
          <a:prstGeom prst="irregularSeal2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0E5ADB2-9C5B-4840-A81E-576E2DD80F76}"/>
              </a:ext>
            </a:extLst>
          </p:cNvPr>
          <p:cNvCxnSpPr/>
          <p:nvPr/>
        </p:nvCxnSpPr>
        <p:spPr>
          <a:xfrm>
            <a:off x="9328558" y="2907542"/>
            <a:ext cx="0" cy="3234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A4399C7-9CA3-480B-A9D9-B69C09C403F4}"/>
              </a:ext>
            </a:extLst>
          </p:cNvPr>
          <p:cNvCxnSpPr>
            <a:cxnSpLocks/>
          </p:cNvCxnSpPr>
          <p:nvPr/>
        </p:nvCxnSpPr>
        <p:spPr>
          <a:xfrm>
            <a:off x="8358186" y="6142439"/>
            <a:ext cx="955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Immagine 131">
            <a:extLst>
              <a:ext uri="{FF2B5EF4-FFF2-40B4-BE49-F238E27FC236}">
                <a16:creationId xmlns:a16="http://schemas.microsoft.com/office/drawing/2014/main" id="{9E38A006-A97D-46EC-80F2-21683F902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4625" y="6116990"/>
            <a:ext cx="974536" cy="607305"/>
          </a:xfrm>
          <a:prstGeom prst="rect">
            <a:avLst/>
          </a:prstGeom>
        </p:spPr>
      </p:pic>
      <p:pic>
        <p:nvPicPr>
          <p:cNvPr id="133" name="Immagine 132">
            <a:extLst>
              <a:ext uri="{FF2B5EF4-FFF2-40B4-BE49-F238E27FC236}">
                <a16:creationId xmlns:a16="http://schemas.microsoft.com/office/drawing/2014/main" id="{2F5D983F-5435-4A5D-8DDD-2E1D41450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9977" y="6116990"/>
            <a:ext cx="996643" cy="624833"/>
          </a:xfrm>
          <a:prstGeom prst="rect">
            <a:avLst/>
          </a:prstGeom>
        </p:spPr>
      </p:pic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623A44F3-2648-44D7-9A00-B4B516756F6C}"/>
              </a:ext>
            </a:extLst>
          </p:cNvPr>
          <p:cNvSpPr txBox="1"/>
          <p:nvPr/>
        </p:nvSpPr>
        <p:spPr>
          <a:xfrm>
            <a:off x="7206144" y="76103"/>
            <a:ext cx="2626386" cy="28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1200" kern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it-IT" sz="1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Allegato ‘‘A’’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alla </a:t>
            </a:r>
            <a:r>
              <a:rPr lang="it-IT" sz="1200" kern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SOP 201</a:t>
            </a:r>
            <a:endParaRPr lang="it-IT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86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160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fh.jocdeputydir - Cap. DE ICCO Luigi</dc:creator>
  <cp:lastModifiedBy>s7chief - Magg. Christian MEGHINI</cp:lastModifiedBy>
  <cp:revision>24</cp:revision>
  <dcterms:created xsi:type="dcterms:W3CDTF">2021-08-29T19:30:44Z</dcterms:created>
  <dcterms:modified xsi:type="dcterms:W3CDTF">2024-03-12T07:14:57Z</dcterms:modified>
</cp:coreProperties>
</file>