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7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89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86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21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23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38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56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01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9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243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6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4FEF5-6281-42D1-9C6F-FB434556ABFF}" type="datetimeFigureOut">
              <a:rPr lang="it-IT" smtClean="0"/>
              <a:t>11/06/2023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0DE0A-DD53-49BC-9402-8EBAF57ACF4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85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5C96E80-7F3F-3374-FD49-EEA25623D3D1}"/>
              </a:ext>
            </a:extLst>
          </p:cNvPr>
          <p:cNvGrpSpPr/>
          <p:nvPr/>
        </p:nvGrpSpPr>
        <p:grpSpPr>
          <a:xfrm>
            <a:off x="2345399" y="1024350"/>
            <a:ext cx="9377679" cy="5614947"/>
            <a:chOff x="2345399" y="1024350"/>
            <a:chExt cx="9377679" cy="5614947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5DDFA9F-4E45-3FB8-C2B0-7E55398A9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399" y="1024350"/>
              <a:ext cx="8575039" cy="5551105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7E7D8AF-5078-4085-9628-CAE475648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977" y="5333071"/>
              <a:ext cx="368308" cy="244482"/>
            </a:xfrm>
            <a:prstGeom prst="rect">
              <a:avLst/>
            </a:prstGeom>
          </p:spPr>
        </p:pic>
        <p:sp>
          <p:nvSpPr>
            <p:cNvPr id="37" name="Freccia a destra 36">
              <a:extLst>
                <a:ext uri="{FF2B5EF4-FFF2-40B4-BE49-F238E27FC236}">
                  <a16:creationId xmlns:a16="http://schemas.microsoft.com/office/drawing/2014/main" id="{01D39800-8D79-4FBB-BEF7-614E622F6231}"/>
                </a:ext>
              </a:extLst>
            </p:cNvPr>
            <p:cNvSpPr/>
            <p:nvPr/>
          </p:nvSpPr>
          <p:spPr>
            <a:xfrm rot="5400000" flipV="1">
              <a:off x="4835669" y="3209398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Freccia a destra 37">
              <a:extLst>
                <a:ext uri="{FF2B5EF4-FFF2-40B4-BE49-F238E27FC236}">
                  <a16:creationId xmlns:a16="http://schemas.microsoft.com/office/drawing/2014/main" id="{0345E681-0699-43C4-BACC-DCF3E5E2BC16}"/>
                </a:ext>
              </a:extLst>
            </p:cNvPr>
            <p:cNvSpPr/>
            <p:nvPr/>
          </p:nvSpPr>
          <p:spPr>
            <a:xfrm rot="16200000" flipV="1">
              <a:off x="5403513" y="4017139"/>
              <a:ext cx="1072345" cy="12974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Freccia a destra 13">
              <a:extLst>
                <a:ext uri="{FF2B5EF4-FFF2-40B4-BE49-F238E27FC236}">
                  <a16:creationId xmlns:a16="http://schemas.microsoft.com/office/drawing/2014/main" id="{45BECE11-7211-4AF6-BCEE-639C72F68BF0}"/>
                </a:ext>
              </a:extLst>
            </p:cNvPr>
            <p:cNvSpPr/>
            <p:nvPr/>
          </p:nvSpPr>
          <p:spPr>
            <a:xfrm rot="10800000">
              <a:off x="4330242" y="3424982"/>
              <a:ext cx="1506480" cy="12085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33E84154-F091-CD76-8FFF-F4491A49E9CA}"/>
                </a:ext>
              </a:extLst>
            </p:cNvPr>
            <p:cNvSpPr/>
            <p:nvPr/>
          </p:nvSpPr>
          <p:spPr>
            <a:xfrm rot="5400000" flipV="1">
              <a:off x="3540614" y="3209398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Freccia a destra 30">
              <a:extLst>
                <a:ext uri="{FF2B5EF4-FFF2-40B4-BE49-F238E27FC236}">
                  <a16:creationId xmlns:a16="http://schemas.microsoft.com/office/drawing/2014/main" id="{5903A12D-427A-48DE-8A7C-7DE450645B1B}"/>
                </a:ext>
              </a:extLst>
            </p:cNvPr>
            <p:cNvSpPr/>
            <p:nvPr/>
          </p:nvSpPr>
          <p:spPr>
            <a:xfrm flipV="1">
              <a:off x="3661489" y="3424982"/>
              <a:ext cx="475470" cy="132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7" name="Freccia a destra 16">
              <a:extLst>
                <a:ext uri="{FF2B5EF4-FFF2-40B4-BE49-F238E27FC236}">
                  <a16:creationId xmlns:a16="http://schemas.microsoft.com/office/drawing/2014/main" id="{E4C899C5-37C2-432F-81A6-5C923DA642C9}"/>
                </a:ext>
              </a:extLst>
            </p:cNvPr>
            <p:cNvSpPr/>
            <p:nvPr/>
          </p:nvSpPr>
          <p:spPr>
            <a:xfrm rot="5400000">
              <a:off x="3426700" y="4328656"/>
              <a:ext cx="1501463" cy="197344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0438" y="6353204"/>
              <a:ext cx="287342" cy="286093"/>
            </a:xfrm>
            <a:prstGeom prst="rect">
              <a:avLst/>
            </a:prstGeom>
          </p:spPr>
        </p:pic>
        <p:sp>
          <p:nvSpPr>
            <p:cNvPr id="39" name="Freccia angolare in su 38">
              <a:extLst>
                <a:ext uri="{FF2B5EF4-FFF2-40B4-BE49-F238E27FC236}">
                  <a16:creationId xmlns:a16="http://schemas.microsoft.com/office/drawing/2014/main" id="{82FF5FF9-D24B-AA6B-4D42-548DC9D67252}"/>
                </a:ext>
              </a:extLst>
            </p:cNvPr>
            <p:cNvSpPr/>
            <p:nvPr/>
          </p:nvSpPr>
          <p:spPr>
            <a:xfrm flipV="1">
              <a:off x="4276104" y="5946472"/>
              <a:ext cx="6849096" cy="342889"/>
            </a:xfrm>
            <a:prstGeom prst="bentUpArrow">
              <a:avLst>
                <a:gd name="adj1" fmla="val 25000"/>
                <a:gd name="adj2" fmla="val 25000"/>
                <a:gd name="adj3" fmla="val 50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92D050"/>
                </a:solidFill>
              </a:endParaRPr>
            </a:p>
          </p:txBody>
        </p:sp>
        <p:sp>
          <p:nvSpPr>
            <p:cNvPr id="40" name="Freccia a destra 39">
              <a:extLst>
                <a:ext uri="{FF2B5EF4-FFF2-40B4-BE49-F238E27FC236}">
                  <a16:creationId xmlns:a16="http://schemas.microsoft.com/office/drawing/2014/main" id="{350DEE2B-C5F2-0E3D-6CEA-2A91263574EB}"/>
                </a:ext>
              </a:extLst>
            </p:cNvPr>
            <p:cNvSpPr/>
            <p:nvPr/>
          </p:nvSpPr>
          <p:spPr>
            <a:xfrm rot="5400000" flipV="1">
              <a:off x="3958395" y="5767532"/>
              <a:ext cx="475470" cy="132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42" name="Immagine 41">
              <a:extLst>
                <a:ext uri="{FF2B5EF4-FFF2-40B4-BE49-F238E27FC236}">
                  <a16:creationId xmlns:a16="http://schemas.microsoft.com/office/drawing/2014/main" id="{45B6010C-5142-4A4E-B23D-0F80221EBC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5" t="17173" r="23967" b="18222"/>
            <a:stretch/>
          </p:blipFill>
          <p:spPr>
            <a:xfrm>
              <a:off x="4083365" y="3224003"/>
              <a:ext cx="246877" cy="246948"/>
            </a:xfrm>
            <a:prstGeom prst="rect">
              <a:avLst/>
            </a:prstGeom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C0BBB5C7-DC73-E2E4-922D-88082CBDA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5" t="17173" r="23967" b="18222"/>
            <a:stretch/>
          </p:blipFill>
          <p:spPr>
            <a:xfrm>
              <a:off x="7917625" y="1307505"/>
              <a:ext cx="246877" cy="246948"/>
            </a:xfrm>
            <a:prstGeom prst="rect">
              <a:avLst/>
            </a:prstGeom>
          </p:spPr>
        </p:pic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3AD21955-0C49-D6DB-F145-5C9E27D246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3260263" y="3409921"/>
              <a:ext cx="265042" cy="266675"/>
            </a:xfrm>
            <a:prstGeom prst="rect">
              <a:avLst/>
            </a:prstGeom>
          </p:spPr>
        </p:pic>
        <p:pic>
          <p:nvPicPr>
            <p:cNvPr id="45" name="Immagine 44">
              <a:extLst>
                <a:ext uri="{FF2B5EF4-FFF2-40B4-BE49-F238E27FC236}">
                  <a16:creationId xmlns:a16="http://schemas.microsoft.com/office/drawing/2014/main" id="{1F1B02BA-D3B0-EDCA-8C8A-FC2BE3D82F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8165277" y="1319699"/>
              <a:ext cx="265042" cy="266675"/>
            </a:xfrm>
            <a:prstGeom prst="rect">
              <a:avLst/>
            </a:prstGeom>
          </p:spPr>
        </p:pic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28FB573D-91FA-995D-00D2-F91377CDA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7776021" y="4952189"/>
              <a:ext cx="265042" cy="266675"/>
            </a:xfrm>
            <a:prstGeom prst="rect">
              <a:avLst/>
            </a:prstGeom>
          </p:spPr>
        </p:pic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4CC6C387-3E20-D1ED-419A-032BC2BAF3AF}"/>
                </a:ext>
              </a:extLst>
            </p:cNvPr>
            <p:cNvSpPr txBox="1"/>
            <p:nvPr/>
          </p:nvSpPr>
          <p:spPr>
            <a:xfrm>
              <a:off x="10117798" y="5174520"/>
              <a:ext cx="160528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PIANO TERRA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87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A26DE66-B652-3DD4-9180-AAB1A09CF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624" y="789622"/>
            <a:ext cx="8457335" cy="5230453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7E7D8AF-5078-4085-9628-CAE475648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63" y="4086363"/>
            <a:ext cx="396874" cy="244482"/>
          </a:xfrm>
          <a:prstGeom prst="rect">
            <a:avLst/>
          </a:prstGeom>
        </p:spPr>
      </p:pic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350DEE2B-C5F2-0E3D-6CEA-2A91263574EB}"/>
              </a:ext>
            </a:extLst>
          </p:cNvPr>
          <p:cNvSpPr/>
          <p:nvPr/>
        </p:nvSpPr>
        <p:spPr>
          <a:xfrm rot="20901795" flipV="1">
            <a:off x="5315236" y="5100292"/>
            <a:ext cx="475470" cy="142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6EE88DF-3F95-32AF-8D71-0B0EE960C4D1}"/>
              </a:ext>
            </a:extLst>
          </p:cNvPr>
          <p:cNvSpPr/>
          <p:nvPr/>
        </p:nvSpPr>
        <p:spPr>
          <a:xfrm rot="5400000" flipV="1">
            <a:off x="5382719" y="3435749"/>
            <a:ext cx="843067" cy="28455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84E9EAC-D0D4-487C-D0FF-90FD27104FD6}"/>
              </a:ext>
            </a:extLst>
          </p:cNvPr>
          <p:cNvSpPr/>
          <p:nvPr/>
        </p:nvSpPr>
        <p:spPr>
          <a:xfrm rot="5400000" flipV="1">
            <a:off x="4983459" y="4797612"/>
            <a:ext cx="512347" cy="132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E7EEF7A-72BE-93FC-468B-A3353A10394C}"/>
              </a:ext>
            </a:extLst>
          </p:cNvPr>
          <p:cNvSpPr/>
          <p:nvPr/>
        </p:nvSpPr>
        <p:spPr>
          <a:xfrm rot="10800000" flipV="1">
            <a:off x="5213725" y="4457781"/>
            <a:ext cx="732805" cy="1497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284B193-CE7F-B502-4623-C6C68FDB5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4550100" y="3046667"/>
            <a:ext cx="292747" cy="273349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38375DE-FF09-46A3-9191-56915AFE65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7908051" y="1147838"/>
            <a:ext cx="266025" cy="248398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9C25B8-B44F-7692-82F5-78ABA90F3E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8902047" y="2773066"/>
            <a:ext cx="266025" cy="248398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8D05FFB-A244-1501-505D-5F2854FD6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7173" r="23967" b="18222"/>
          <a:stretch/>
        </p:blipFill>
        <p:spPr>
          <a:xfrm>
            <a:off x="5946531" y="2828254"/>
            <a:ext cx="266025" cy="246948"/>
          </a:xfrm>
          <a:prstGeom prst="rect">
            <a:avLst/>
          </a:prstGeom>
        </p:spPr>
      </p:pic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B6A9C957-35AD-9931-DBF4-D9ED99A85986}"/>
              </a:ext>
            </a:extLst>
          </p:cNvPr>
          <p:cNvSpPr/>
          <p:nvPr/>
        </p:nvSpPr>
        <p:spPr>
          <a:xfrm rot="16200000" flipV="1">
            <a:off x="5635626" y="4863786"/>
            <a:ext cx="475470" cy="1463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9485116-E1D1-C668-FD89-EB7F6E3AFA7A}"/>
              </a:ext>
            </a:extLst>
          </p:cNvPr>
          <p:cNvSpPr txBox="1"/>
          <p:nvPr/>
        </p:nvSpPr>
        <p:spPr>
          <a:xfrm>
            <a:off x="9702800" y="5699760"/>
            <a:ext cx="158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9° PIANO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2B16D57F-B7C7-7EDB-7240-A78E6C3366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t="14937" r="21638" b="14223"/>
          <a:stretch/>
        </p:blipFill>
        <p:spPr>
          <a:xfrm>
            <a:off x="9602983" y="2600582"/>
            <a:ext cx="506217" cy="64045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B0BED890-6D9A-98AA-EE55-0E159B5685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5" y="1965023"/>
            <a:ext cx="424553" cy="635559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5F7E3AF0-03D9-112E-D963-0122F67274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5" y="4418244"/>
            <a:ext cx="424553" cy="635559"/>
          </a:xfrm>
          <a:prstGeom prst="rect">
            <a:avLst/>
          </a:prstGeom>
        </p:spPr>
      </p:pic>
      <p:sp>
        <p:nvSpPr>
          <p:cNvPr id="42" name="Freccia a destra 41">
            <a:extLst>
              <a:ext uri="{FF2B5EF4-FFF2-40B4-BE49-F238E27FC236}">
                <a16:creationId xmlns:a16="http://schemas.microsoft.com/office/drawing/2014/main" id="{081FB354-F0AC-1CB8-66F8-44F57961E109}"/>
              </a:ext>
            </a:extLst>
          </p:cNvPr>
          <p:cNvSpPr/>
          <p:nvPr/>
        </p:nvSpPr>
        <p:spPr>
          <a:xfrm flipV="1">
            <a:off x="4102805" y="3307523"/>
            <a:ext cx="1559169" cy="16226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a destra 42">
            <a:extLst>
              <a:ext uri="{FF2B5EF4-FFF2-40B4-BE49-F238E27FC236}">
                <a16:creationId xmlns:a16="http://schemas.microsoft.com/office/drawing/2014/main" id="{62CF405A-1C2D-9AA7-2CA5-B7392A90570F}"/>
              </a:ext>
            </a:extLst>
          </p:cNvPr>
          <p:cNvSpPr/>
          <p:nvPr/>
        </p:nvSpPr>
        <p:spPr>
          <a:xfrm rot="10800000" flipV="1">
            <a:off x="5919995" y="3239567"/>
            <a:ext cx="587642" cy="16089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70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4E2CFCF-45CC-7700-0DF0-0EB433B2B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745" y="1274305"/>
            <a:ext cx="8585544" cy="4834322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9AFD225-D066-DD49-0EF6-1D2F995BA500}"/>
              </a:ext>
            </a:extLst>
          </p:cNvPr>
          <p:cNvCxnSpPr>
            <a:cxnSpLocks/>
          </p:cNvCxnSpPr>
          <p:nvPr/>
        </p:nvCxnSpPr>
        <p:spPr>
          <a:xfrm>
            <a:off x="6918960" y="3515360"/>
            <a:ext cx="162560" cy="5588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97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uppo 242">
            <a:extLst>
              <a:ext uri="{FF2B5EF4-FFF2-40B4-BE49-F238E27FC236}">
                <a16:creationId xmlns:a16="http://schemas.microsoft.com/office/drawing/2014/main" id="{CC3355EB-28F0-474E-BA7C-EF270C79059E}"/>
              </a:ext>
            </a:extLst>
          </p:cNvPr>
          <p:cNvGrpSpPr/>
          <p:nvPr/>
        </p:nvGrpSpPr>
        <p:grpSpPr>
          <a:xfrm>
            <a:off x="2064922" y="606607"/>
            <a:ext cx="8956516" cy="5015480"/>
            <a:chOff x="2064922" y="606607"/>
            <a:chExt cx="8956516" cy="501548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90B87DCB-8ABF-4A13-B64A-E738E86C92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036" r="8595" b="9869"/>
            <a:stretch/>
          </p:blipFill>
          <p:spPr>
            <a:xfrm>
              <a:off x="2064922" y="606607"/>
              <a:ext cx="8956516" cy="501548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</p:pic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6803E226-928D-4374-902B-6977591FCBBD}"/>
                </a:ext>
              </a:extLst>
            </p:cNvPr>
            <p:cNvCxnSpPr>
              <a:cxnSpLocks/>
            </p:cNvCxnSpPr>
            <p:nvPr/>
          </p:nvCxnSpPr>
          <p:spPr>
            <a:xfrm>
              <a:off x="4419600" y="4347210"/>
              <a:ext cx="68580" cy="514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ttore diritto 5">
              <a:extLst>
                <a:ext uri="{FF2B5EF4-FFF2-40B4-BE49-F238E27FC236}">
                  <a16:creationId xmlns:a16="http://schemas.microsoft.com/office/drawing/2014/main" id="{C7B7B2F4-EEDA-4B3A-8864-120DD6E1F2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3885" y="4107180"/>
              <a:ext cx="478155" cy="2476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2FB088B1-23D2-417C-B6DB-60EC962D80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92040" y="3973830"/>
              <a:ext cx="243840" cy="133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DB825613-C553-4A03-97DE-78A65FBA1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880" y="3886200"/>
              <a:ext cx="421005" cy="87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47BC60AA-9052-4F6C-8F6E-10D49DAB2B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51170" y="3623310"/>
              <a:ext cx="228600" cy="2667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016041AC-656B-4FE9-8386-8AC0C66FC4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75960" y="3459480"/>
              <a:ext cx="544830" cy="1701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ABE6D0D3-9200-4125-9882-C27D299297C9}"/>
                </a:ext>
              </a:extLst>
            </p:cNvPr>
            <p:cNvCxnSpPr>
              <a:cxnSpLocks/>
            </p:cNvCxnSpPr>
            <p:nvPr/>
          </p:nvCxnSpPr>
          <p:spPr>
            <a:xfrm>
              <a:off x="6322060" y="3459480"/>
              <a:ext cx="570230" cy="205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91AFD658-2354-4D45-A6B4-FAC3C5DB6D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5940" y="3368040"/>
              <a:ext cx="905510" cy="2946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F54E6842-7750-4477-9E1A-4979DABAFE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89545" y="3230881"/>
              <a:ext cx="236855" cy="139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41A55D3F-C0CF-4458-9687-615E92857F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860" y="3059430"/>
              <a:ext cx="59055" cy="1790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43BE6201-EF26-454D-9651-247A1F9EC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7200" y="2438401"/>
              <a:ext cx="1013460" cy="6267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B1603C28-CCE1-4D17-B5A5-7379893CC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1135" y="1986916"/>
              <a:ext cx="1127761" cy="4591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DDE0E14E-11CF-40F3-BBE1-A5A79D39D9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182224" y="1920242"/>
              <a:ext cx="17146" cy="6667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5B1946B7-EEB4-4CA2-84A1-6B678D423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3989" y="1920242"/>
              <a:ext cx="1118235" cy="4610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DCF4C800-2B88-45B1-BEAA-D7CB7D6BB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04860" y="2381250"/>
              <a:ext cx="659129" cy="3898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Rettangolo 239">
              <a:extLst>
                <a:ext uri="{FF2B5EF4-FFF2-40B4-BE49-F238E27FC236}">
                  <a16:creationId xmlns:a16="http://schemas.microsoft.com/office/drawing/2014/main" id="{52D0DFA8-B790-457C-A957-8F181A7B8221}"/>
                </a:ext>
              </a:extLst>
            </p:cNvPr>
            <p:cNvSpPr/>
            <p:nvPr/>
          </p:nvSpPr>
          <p:spPr>
            <a:xfrm>
              <a:off x="3536998" y="4832216"/>
              <a:ext cx="1065542" cy="24764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HOTEL SULTAN</a:t>
              </a:r>
              <a:endParaRPr lang="it-IT" sz="11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1" name="Rettangolo 240">
              <a:extLst>
                <a:ext uri="{FF2B5EF4-FFF2-40B4-BE49-F238E27FC236}">
                  <a16:creationId xmlns:a16="http://schemas.microsoft.com/office/drawing/2014/main" id="{1C67050E-D418-4A35-87A3-30D8AB58B9AA}"/>
                </a:ext>
              </a:extLst>
            </p:cNvPr>
            <p:cNvSpPr/>
            <p:nvPr/>
          </p:nvSpPr>
          <p:spPr>
            <a:xfrm>
              <a:off x="5858145" y="1915581"/>
              <a:ext cx="1118235" cy="205741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PORTO ABU SITTA</a:t>
              </a:r>
              <a:endParaRPr lang="it-IT" sz="11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42" name="Ovale 241">
              <a:extLst>
                <a:ext uri="{FF2B5EF4-FFF2-40B4-BE49-F238E27FC236}">
                  <a16:creationId xmlns:a16="http://schemas.microsoft.com/office/drawing/2014/main" id="{ABBE2936-D2CB-41C2-A0AC-C54B72F55BB7}"/>
                </a:ext>
              </a:extLst>
            </p:cNvPr>
            <p:cNvSpPr/>
            <p:nvPr/>
          </p:nvSpPr>
          <p:spPr>
            <a:xfrm>
              <a:off x="7089087" y="1271474"/>
              <a:ext cx="1862194" cy="1533324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39947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 27">
            <a:extLst>
              <a:ext uri="{FF2B5EF4-FFF2-40B4-BE49-F238E27FC236}">
                <a16:creationId xmlns:a16="http://schemas.microsoft.com/office/drawing/2014/main" id="{28FE092A-D040-4FEF-B87D-A1B0D5DB9FC4}"/>
              </a:ext>
            </a:extLst>
          </p:cNvPr>
          <p:cNvGrpSpPr/>
          <p:nvPr/>
        </p:nvGrpSpPr>
        <p:grpSpPr>
          <a:xfrm>
            <a:off x="1061533" y="1036320"/>
            <a:ext cx="10155921" cy="4744720"/>
            <a:chOff x="1061533" y="1036320"/>
            <a:chExt cx="10155921" cy="474472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FF3F03F4-72E7-446B-946A-FE6E1D5C3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1533" y="1036320"/>
              <a:ext cx="10155921" cy="4744720"/>
            </a:xfrm>
            <a:prstGeom prst="rect">
              <a:avLst/>
            </a:prstGeom>
            <a:ln w="3175">
              <a:noFill/>
            </a:ln>
          </p:spPr>
        </p:pic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3B952458-6607-465D-ACDC-D6138724F0CE}"/>
                </a:ext>
              </a:extLst>
            </p:cNvPr>
            <p:cNvCxnSpPr/>
            <p:nvPr/>
          </p:nvCxnSpPr>
          <p:spPr>
            <a:xfrm flipV="1">
              <a:off x="3027680" y="2854960"/>
              <a:ext cx="1005840" cy="711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492D4469-D72B-40E2-A7A7-6FE9941CFA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5740" y="2854960"/>
              <a:ext cx="96520" cy="6019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diritto 9">
              <a:extLst>
                <a:ext uri="{FF2B5EF4-FFF2-40B4-BE49-F238E27FC236}">
                  <a16:creationId xmlns:a16="http://schemas.microsoft.com/office/drawing/2014/main" id="{2610F216-0DE1-48BD-BA60-1BC4A907EC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12260" y="3456940"/>
              <a:ext cx="1313180" cy="26162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CBF82F3E-13D0-4F9D-8782-28B8EE2A51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5440" y="3718560"/>
              <a:ext cx="1341122" cy="4876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5139CE67-675E-48C5-B4CE-78FC3760F9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6562" y="3663696"/>
              <a:ext cx="518158" cy="10363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87AE9572-E88E-40DC-A8E0-8306CFBAFD5F}"/>
                </a:ext>
              </a:extLst>
            </p:cNvPr>
            <p:cNvCxnSpPr>
              <a:cxnSpLocks/>
            </p:cNvCxnSpPr>
            <p:nvPr/>
          </p:nvCxnSpPr>
          <p:spPr>
            <a:xfrm>
              <a:off x="7284720" y="3663696"/>
              <a:ext cx="109728" cy="54254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diritto 21">
              <a:extLst>
                <a:ext uri="{FF2B5EF4-FFF2-40B4-BE49-F238E27FC236}">
                  <a16:creationId xmlns:a16="http://schemas.microsoft.com/office/drawing/2014/main" id="{2A903B2B-7695-4494-B1A0-004027CCB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4448" y="4023360"/>
              <a:ext cx="664464" cy="1828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CCC71EF0-3F30-4352-AE81-A530F212C17E}"/>
                </a:ext>
              </a:extLst>
            </p:cNvPr>
            <p:cNvSpPr/>
            <p:nvPr/>
          </p:nvSpPr>
          <p:spPr>
            <a:xfrm>
              <a:off x="8058912" y="3340101"/>
              <a:ext cx="1065542" cy="24764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HOTEL SULTAN</a:t>
              </a:r>
              <a:endParaRPr lang="it-IT" sz="11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070D15F9-63F0-457B-931B-BE1855DABBE3}"/>
                </a:ext>
              </a:extLst>
            </p:cNvPr>
            <p:cNvSpPr/>
            <p:nvPr/>
          </p:nvSpPr>
          <p:spPr>
            <a:xfrm>
              <a:off x="2369312" y="2415541"/>
              <a:ext cx="1267968" cy="19557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HOTEL </a:t>
              </a:r>
              <a:r>
                <a:rPr lang="it-IT" sz="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AL WADDA</a:t>
              </a:r>
              <a:r>
                <a:rPr lang="it-IT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endParaRPr lang="it-IT" sz="11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52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uppo 73">
            <a:extLst>
              <a:ext uri="{FF2B5EF4-FFF2-40B4-BE49-F238E27FC236}">
                <a16:creationId xmlns:a16="http://schemas.microsoft.com/office/drawing/2014/main" id="{E858F10D-785E-43B8-A4A1-1292273066EE}"/>
              </a:ext>
            </a:extLst>
          </p:cNvPr>
          <p:cNvGrpSpPr/>
          <p:nvPr/>
        </p:nvGrpSpPr>
        <p:grpSpPr>
          <a:xfrm>
            <a:off x="1062489" y="1056640"/>
            <a:ext cx="10155921" cy="4744720"/>
            <a:chOff x="1062489" y="1056640"/>
            <a:chExt cx="10155921" cy="4744720"/>
          </a:xfrm>
        </p:grpSpPr>
        <p:grpSp>
          <p:nvGrpSpPr>
            <p:cNvPr id="52" name="Gruppo 51">
              <a:extLst>
                <a:ext uri="{FF2B5EF4-FFF2-40B4-BE49-F238E27FC236}">
                  <a16:creationId xmlns:a16="http://schemas.microsoft.com/office/drawing/2014/main" id="{B29B1F75-2D42-463D-A403-7C66442A9D0B}"/>
                </a:ext>
              </a:extLst>
            </p:cNvPr>
            <p:cNvGrpSpPr/>
            <p:nvPr/>
          </p:nvGrpSpPr>
          <p:grpSpPr>
            <a:xfrm>
              <a:off x="1062489" y="1056640"/>
              <a:ext cx="10155921" cy="4744720"/>
              <a:chOff x="1062489" y="1056640"/>
              <a:chExt cx="10155921" cy="4744720"/>
            </a:xfrm>
          </p:grpSpPr>
          <p:grpSp>
            <p:nvGrpSpPr>
              <p:cNvPr id="41" name="Gruppo 40">
                <a:extLst>
                  <a:ext uri="{FF2B5EF4-FFF2-40B4-BE49-F238E27FC236}">
                    <a16:creationId xmlns:a16="http://schemas.microsoft.com/office/drawing/2014/main" id="{E323B3A3-742C-4E66-BA5F-0A02625FD9CE}"/>
                  </a:ext>
                </a:extLst>
              </p:cNvPr>
              <p:cNvGrpSpPr/>
              <p:nvPr/>
            </p:nvGrpSpPr>
            <p:grpSpPr>
              <a:xfrm>
                <a:off x="1062489" y="1056640"/>
                <a:ext cx="10155921" cy="4744720"/>
                <a:chOff x="1062489" y="1056640"/>
                <a:chExt cx="10155921" cy="4744720"/>
              </a:xfrm>
            </p:grpSpPr>
            <p:grpSp>
              <p:nvGrpSpPr>
                <p:cNvPr id="28" name="Gruppo 27">
                  <a:extLst>
                    <a:ext uri="{FF2B5EF4-FFF2-40B4-BE49-F238E27FC236}">
                      <a16:creationId xmlns:a16="http://schemas.microsoft.com/office/drawing/2014/main" id="{28FE092A-D040-4FEF-B87D-A1B0D5DB9FC4}"/>
                    </a:ext>
                  </a:extLst>
                </p:cNvPr>
                <p:cNvGrpSpPr/>
                <p:nvPr/>
              </p:nvGrpSpPr>
              <p:grpSpPr>
                <a:xfrm>
                  <a:off x="1062489" y="1056640"/>
                  <a:ext cx="10155921" cy="4744720"/>
                  <a:chOff x="1062489" y="1056640"/>
                  <a:chExt cx="10155921" cy="4744720"/>
                </a:xfrm>
              </p:grpSpPr>
              <p:pic>
                <p:nvPicPr>
                  <p:cNvPr id="2" name="Immagine 1">
                    <a:extLst>
                      <a:ext uri="{FF2B5EF4-FFF2-40B4-BE49-F238E27FC236}">
                        <a16:creationId xmlns:a16="http://schemas.microsoft.com/office/drawing/2014/main" id="{FF3F03F4-72E7-446B-946A-FE6E1D5C33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062489" y="1056640"/>
                    <a:ext cx="10155921" cy="4744720"/>
                  </a:xfrm>
                  <a:prstGeom prst="rect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</p:pic>
              <p:cxnSp>
                <p:nvCxnSpPr>
                  <p:cNvPr id="4" name="Connettore diritto 3">
                    <a:extLst>
                      <a:ext uri="{FF2B5EF4-FFF2-40B4-BE49-F238E27FC236}">
                        <a16:creationId xmlns:a16="http://schemas.microsoft.com/office/drawing/2014/main" id="{3B952458-6607-465D-ACDC-D6138724F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005171" y="2383124"/>
                    <a:ext cx="67080" cy="492156"/>
                  </a:xfrm>
                  <a:prstGeom prst="line">
                    <a:avLst/>
                  </a:prstGeom>
                  <a:ln w="571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Connettore diritto 4">
                    <a:extLst>
                      <a:ext uri="{FF2B5EF4-FFF2-40B4-BE49-F238E27FC236}">
                        <a16:creationId xmlns:a16="http://schemas.microsoft.com/office/drawing/2014/main" id="{492D4469-D72B-40E2-A7A7-6FE9941CFA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965275" y="2383124"/>
                    <a:ext cx="73437" cy="556292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Connettore diritto 13">
                    <a:extLst>
                      <a:ext uri="{FF2B5EF4-FFF2-40B4-BE49-F238E27FC236}">
                        <a16:creationId xmlns:a16="http://schemas.microsoft.com/office/drawing/2014/main" id="{CBF82F3E-13D0-4F9D-8782-28B8EE2A51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050280" y="3767328"/>
                    <a:ext cx="716283" cy="0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Connettore diritto 15">
                    <a:extLst>
                      <a:ext uri="{FF2B5EF4-FFF2-40B4-BE49-F238E27FC236}">
                        <a16:creationId xmlns:a16="http://schemas.microsoft.com/office/drawing/2014/main" id="{5139CE67-675E-48C5-B4CE-78FC3760F9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766562" y="3663696"/>
                    <a:ext cx="518158" cy="103632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Connettore diritto 17">
                    <a:extLst>
                      <a:ext uri="{FF2B5EF4-FFF2-40B4-BE49-F238E27FC236}">
                        <a16:creationId xmlns:a16="http://schemas.microsoft.com/office/drawing/2014/main" id="{87AE9572-E88E-40DC-A8E0-8306CFBAFD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79640" y="3649027"/>
                    <a:ext cx="114808" cy="557213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Connettore diritto 21">
                    <a:extLst>
                      <a:ext uri="{FF2B5EF4-FFF2-40B4-BE49-F238E27FC236}">
                        <a16:creationId xmlns:a16="http://schemas.microsoft.com/office/drawing/2014/main" id="{2A903B2B-7695-4494-B1A0-004027CCB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394448" y="3992880"/>
                    <a:ext cx="774192" cy="213360"/>
                  </a:xfrm>
                  <a:prstGeom prst="line">
                    <a:avLst/>
                  </a:prstGeom>
                  <a:ln w="57150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Rettangolo 25">
                    <a:extLst>
                      <a:ext uri="{FF2B5EF4-FFF2-40B4-BE49-F238E27FC236}">
                        <a16:creationId xmlns:a16="http://schemas.microsoft.com/office/drawing/2014/main" id="{CCC71EF0-3F30-4352-AE81-A530F212C17E}"/>
                      </a:ext>
                    </a:extLst>
                  </p:cNvPr>
                  <p:cNvSpPr/>
                  <p:nvPr/>
                </p:nvSpPr>
                <p:spPr>
                  <a:xfrm>
                    <a:off x="7726680" y="4172839"/>
                    <a:ext cx="1065542" cy="247649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it-IT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HOTEL SULTAN</a:t>
                    </a:r>
                    <a:endParaRPr lang="it-IT" sz="1100" dirty="0">
                      <a:solidFill>
                        <a:srgbClr val="00000A"/>
                      </a:solidFill>
                      <a:effectLst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Rettangolo 26">
                    <a:extLst>
                      <a:ext uri="{FF2B5EF4-FFF2-40B4-BE49-F238E27FC236}">
                        <a16:creationId xmlns:a16="http://schemas.microsoft.com/office/drawing/2014/main" id="{070D15F9-63F0-457B-931B-BE1855DABBE3}"/>
                      </a:ext>
                    </a:extLst>
                  </p:cNvPr>
                  <p:cNvSpPr/>
                  <p:nvPr/>
                </p:nvSpPr>
                <p:spPr>
                  <a:xfrm>
                    <a:off x="2369312" y="2415541"/>
                    <a:ext cx="1267968" cy="195579"/>
                  </a:xfrm>
                  <a:prstGeom prst="rect">
                    <a:avLst/>
                  </a:prstGeom>
                  <a:solidFill>
                    <a:srgbClr val="FFC000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it-IT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HOTEL </a:t>
                    </a:r>
                    <a:r>
                      <a:rPr lang="it-IT" sz="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AL WADDA</a:t>
                    </a:r>
                    <a:r>
                      <a:rPr lang="it-IT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N</a:t>
                    </a:r>
                    <a:endParaRPr lang="it-IT" sz="1100" dirty="0">
                      <a:solidFill>
                        <a:srgbClr val="00000A"/>
                      </a:solidFill>
                      <a:effectLst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  <p:cxnSp>
              <p:nvCxnSpPr>
                <p:cNvPr id="13" name="Connettore diritto 12">
                  <a:extLst>
                    <a:ext uri="{FF2B5EF4-FFF2-40B4-BE49-F238E27FC236}">
                      <a16:creationId xmlns:a16="http://schemas.microsoft.com/office/drawing/2014/main" id="{2D30DF63-E14F-497D-AD2D-58379B30BC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85608" y="2642871"/>
                  <a:ext cx="2010392" cy="20421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ttore diritto 14">
                  <a:extLst>
                    <a:ext uri="{FF2B5EF4-FFF2-40B4-BE49-F238E27FC236}">
                      <a16:creationId xmlns:a16="http://schemas.microsoft.com/office/drawing/2014/main" id="{DB91DD28-1715-45DD-A842-B53924132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96000" y="2513331"/>
                  <a:ext cx="2367280" cy="12954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ttore diritto 16">
                  <a:extLst>
                    <a:ext uri="{FF2B5EF4-FFF2-40B4-BE49-F238E27FC236}">
                      <a16:creationId xmlns:a16="http://schemas.microsoft.com/office/drawing/2014/main" id="{6588F939-2A50-4DB8-8CA6-2A5DC6C2DC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33705" y="2469768"/>
                  <a:ext cx="134186" cy="1029336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nettore diritto 19">
                  <a:extLst>
                    <a:ext uri="{FF2B5EF4-FFF2-40B4-BE49-F238E27FC236}">
                      <a16:creationId xmlns:a16="http://schemas.microsoft.com/office/drawing/2014/main" id="{32DDD51A-4261-44CF-AB9B-AAB5EB4A94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562750" y="3447415"/>
                  <a:ext cx="104176" cy="403225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ttore diritto 22">
                  <a:extLst>
                    <a:ext uri="{FF2B5EF4-FFF2-40B4-BE49-F238E27FC236}">
                      <a16:creationId xmlns:a16="http://schemas.microsoft.com/office/drawing/2014/main" id="{99A01B2A-FB85-4022-84CD-FE022E84D6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181975" y="3845720"/>
                  <a:ext cx="484951" cy="154002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ttore diritto 31">
                  <a:extLst>
                    <a:ext uri="{FF2B5EF4-FFF2-40B4-BE49-F238E27FC236}">
                      <a16:creationId xmlns:a16="http://schemas.microsoft.com/office/drawing/2014/main" id="{8AAE3978-8424-4790-B900-A2E3997388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60190" y="2696720"/>
                  <a:ext cx="2080260" cy="212090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ttore diritto 32">
                  <a:extLst>
                    <a:ext uri="{FF2B5EF4-FFF2-40B4-BE49-F238E27FC236}">
                      <a16:creationId xmlns:a16="http://schemas.microsoft.com/office/drawing/2014/main" id="{6D506730-EDFA-48BD-A785-64F9CA238A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76995" y="2693163"/>
                  <a:ext cx="34925" cy="1074165"/>
                </a:xfrm>
                <a:prstGeom prst="line">
                  <a:avLst/>
                </a:prstGeom>
                <a:ln w="5715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Connettore diritto 41">
                <a:extLst>
                  <a:ext uri="{FF2B5EF4-FFF2-40B4-BE49-F238E27FC236}">
                    <a16:creationId xmlns:a16="http://schemas.microsoft.com/office/drawing/2014/main" id="{C7C4563D-4DE0-464C-93D0-94A519D9AF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259451" y="1416560"/>
                <a:ext cx="177370" cy="106172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diritto 43">
                <a:extLst>
                  <a:ext uri="{FF2B5EF4-FFF2-40B4-BE49-F238E27FC236}">
                    <a16:creationId xmlns:a16="http://schemas.microsoft.com/office/drawing/2014/main" id="{FB9FDA95-16A3-4A0E-8E74-D56B021F3F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2550" y="1416560"/>
                <a:ext cx="4326901" cy="569215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diritto 47">
                <a:extLst>
                  <a:ext uri="{FF2B5EF4-FFF2-40B4-BE49-F238E27FC236}">
                    <a16:creationId xmlns:a16="http://schemas.microsoft.com/office/drawing/2014/main" id="{6A2F475C-87FB-4C9A-BE20-947D947B86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32550" y="1965456"/>
                <a:ext cx="63820" cy="417668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79D0CE48-DBE3-4F04-AE25-8F55AB4A79F6}"/>
                  </a:ext>
                </a:extLst>
              </p:cNvPr>
              <p:cNvSpPr/>
              <p:nvPr/>
            </p:nvSpPr>
            <p:spPr>
              <a:xfrm>
                <a:off x="4232656" y="2247905"/>
                <a:ext cx="1267968" cy="195579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it-IT" sz="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PARCHEGGIO A.I.</a:t>
                </a:r>
                <a:endParaRPr lang="it-IT" sz="1100" dirty="0">
                  <a:solidFill>
                    <a:srgbClr val="00000A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3" name="Connettore diritto 52">
              <a:extLst>
                <a:ext uri="{FF2B5EF4-FFF2-40B4-BE49-F238E27FC236}">
                  <a16:creationId xmlns:a16="http://schemas.microsoft.com/office/drawing/2014/main" id="{096B89A1-6D22-4D22-881E-D2F0841870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1617" y="2492963"/>
              <a:ext cx="126114" cy="97842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diritto 56">
              <a:extLst>
                <a:ext uri="{FF2B5EF4-FFF2-40B4-BE49-F238E27FC236}">
                  <a16:creationId xmlns:a16="http://schemas.microsoft.com/office/drawing/2014/main" id="{38ED0BEA-74CC-4364-8D3E-837C12000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05161" y="3447415"/>
              <a:ext cx="109677" cy="40322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C4FA9069-F58F-4306-95E4-0F9D75DC19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8640" y="3821748"/>
              <a:ext cx="446198" cy="144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06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uppo 69">
            <a:extLst>
              <a:ext uri="{FF2B5EF4-FFF2-40B4-BE49-F238E27FC236}">
                <a16:creationId xmlns:a16="http://schemas.microsoft.com/office/drawing/2014/main" id="{3FCCF86C-2025-412D-B7CD-DF0C05AB6343}"/>
              </a:ext>
            </a:extLst>
          </p:cNvPr>
          <p:cNvGrpSpPr/>
          <p:nvPr/>
        </p:nvGrpSpPr>
        <p:grpSpPr>
          <a:xfrm>
            <a:off x="3233737" y="381000"/>
            <a:ext cx="5724525" cy="6096000"/>
            <a:chOff x="3233737" y="381000"/>
            <a:chExt cx="5724525" cy="6096000"/>
          </a:xfrm>
        </p:grpSpPr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C1E292F1-8B9E-4613-9510-A1BDE0D79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3737" y="381000"/>
              <a:ext cx="5724525" cy="6096000"/>
            </a:xfrm>
            <a:prstGeom prst="rect">
              <a:avLst/>
            </a:prstGeom>
            <a:ln w="3175">
              <a:noFill/>
            </a:ln>
          </p:spPr>
        </p:pic>
        <p:cxnSp>
          <p:nvCxnSpPr>
            <p:cNvPr id="4" name="Connettore diritto 3">
              <a:extLst>
                <a:ext uri="{FF2B5EF4-FFF2-40B4-BE49-F238E27FC236}">
                  <a16:creationId xmlns:a16="http://schemas.microsoft.com/office/drawing/2014/main" id="{7133FC1F-7BB7-4F43-92D9-2958D39D3D36}"/>
                </a:ext>
              </a:extLst>
            </p:cNvPr>
            <p:cNvCxnSpPr/>
            <p:nvPr/>
          </p:nvCxnSpPr>
          <p:spPr>
            <a:xfrm flipV="1">
              <a:off x="7280910" y="1455420"/>
              <a:ext cx="91440" cy="26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diritto 4">
              <a:extLst>
                <a:ext uri="{FF2B5EF4-FFF2-40B4-BE49-F238E27FC236}">
                  <a16:creationId xmlns:a16="http://schemas.microsoft.com/office/drawing/2014/main" id="{A4F14EC3-AE2E-4279-B32B-F964940AB4C3}"/>
                </a:ext>
              </a:extLst>
            </p:cNvPr>
            <p:cNvCxnSpPr>
              <a:cxnSpLocks/>
            </p:cNvCxnSpPr>
            <p:nvPr/>
          </p:nvCxnSpPr>
          <p:spPr>
            <a:xfrm>
              <a:off x="7372350" y="1455420"/>
              <a:ext cx="205740" cy="3581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D8A30A61-1992-4805-ADEF-C94F234B15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4230" y="1800225"/>
              <a:ext cx="403860" cy="2686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895CA709-CED1-4CAA-BFAA-329AC12BF7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46570" y="2068830"/>
              <a:ext cx="327661" cy="8763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F394641-196B-4267-BCCA-C45DCD06C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60464" y="2156462"/>
              <a:ext cx="86106" cy="50749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FE5D5CB0-8DFD-4882-8033-7CAD74A70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1696" y="2663952"/>
              <a:ext cx="48768" cy="664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107B3FCE-F7EA-4111-82ED-08F7BAA80C1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1696" y="3312795"/>
              <a:ext cx="91822" cy="895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F04A5244-8DC3-4450-913C-7EC35476C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9680" y="3402331"/>
              <a:ext cx="1743838" cy="12854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5997DDC5-4DA5-496F-B762-F7A5BE6BB1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9120" y="4687824"/>
              <a:ext cx="670560" cy="4442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1921AAF4-FD9B-4937-BF4A-BE9BB5E47C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04360" y="5117211"/>
              <a:ext cx="716280" cy="8412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3DA0B5DA-DEA8-44DE-BB0F-020FE02E6368}"/>
                </a:ext>
              </a:extLst>
            </p:cNvPr>
            <p:cNvCxnSpPr>
              <a:cxnSpLocks/>
            </p:cNvCxnSpPr>
            <p:nvPr/>
          </p:nvCxnSpPr>
          <p:spPr>
            <a:xfrm>
              <a:off x="7109460" y="1634490"/>
              <a:ext cx="60960" cy="38862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diritto 41">
              <a:extLst>
                <a:ext uri="{FF2B5EF4-FFF2-40B4-BE49-F238E27FC236}">
                  <a16:creationId xmlns:a16="http://schemas.microsoft.com/office/drawing/2014/main" id="{4F50B554-6C11-406D-A83D-062F573FCC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6080" y="2023110"/>
              <a:ext cx="434340" cy="13335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diritto 45">
              <a:extLst>
                <a:ext uri="{FF2B5EF4-FFF2-40B4-BE49-F238E27FC236}">
                  <a16:creationId xmlns:a16="http://schemas.microsoft.com/office/drawing/2014/main" id="{000B05BD-84D3-42BF-BF2D-C9D74D1EC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42560" y="2156460"/>
              <a:ext cx="1515047" cy="6324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B53B9D52-C20A-41AD-A25A-DE10996F72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320" y="2219706"/>
              <a:ext cx="1031240" cy="88849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diritto 51">
              <a:extLst>
                <a:ext uri="{FF2B5EF4-FFF2-40B4-BE49-F238E27FC236}">
                  <a16:creationId xmlns:a16="http://schemas.microsoft.com/office/drawing/2014/main" id="{30BFBED8-5116-4605-BF0C-073F780D2376}"/>
                </a:ext>
              </a:extLst>
            </p:cNvPr>
            <p:cNvCxnSpPr>
              <a:cxnSpLocks/>
            </p:cNvCxnSpPr>
            <p:nvPr/>
          </p:nvCxnSpPr>
          <p:spPr>
            <a:xfrm>
              <a:off x="4208780" y="3108198"/>
              <a:ext cx="215900" cy="24936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diritto 54">
              <a:extLst>
                <a:ext uri="{FF2B5EF4-FFF2-40B4-BE49-F238E27FC236}">
                  <a16:creationId xmlns:a16="http://schemas.microsoft.com/office/drawing/2014/main" id="{34BF04CF-36D5-4964-BF16-559AA40E49CF}"/>
                </a:ext>
              </a:extLst>
            </p:cNvPr>
            <p:cNvCxnSpPr>
              <a:cxnSpLocks/>
            </p:cNvCxnSpPr>
            <p:nvPr/>
          </p:nvCxnSpPr>
          <p:spPr>
            <a:xfrm>
              <a:off x="4424680" y="3357562"/>
              <a:ext cx="617855" cy="131540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diritto 58">
              <a:extLst>
                <a:ext uri="{FF2B5EF4-FFF2-40B4-BE49-F238E27FC236}">
                  <a16:creationId xmlns:a16="http://schemas.microsoft.com/office/drawing/2014/main" id="{CA2E5B79-296E-488E-868F-9C9269A195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43400" y="4652010"/>
              <a:ext cx="699135" cy="46520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diritto 63">
              <a:extLst>
                <a:ext uri="{FF2B5EF4-FFF2-40B4-BE49-F238E27FC236}">
                  <a16:creationId xmlns:a16="http://schemas.microsoft.com/office/drawing/2014/main" id="{EBFA0D14-FD1B-4BE5-A501-0352FF7A7D9D}"/>
                </a:ext>
              </a:extLst>
            </p:cNvPr>
            <p:cNvCxnSpPr>
              <a:cxnSpLocks/>
            </p:cNvCxnSpPr>
            <p:nvPr/>
          </p:nvCxnSpPr>
          <p:spPr>
            <a:xfrm>
              <a:off x="4343400" y="5099875"/>
              <a:ext cx="762000" cy="89325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FDB01EBC-F476-48DA-A007-1BCF0C4AF279}"/>
                </a:ext>
              </a:extLst>
            </p:cNvPr>
            <p:cNvSpPr/>
            <p:nvPr/>
          </p:nvSpPr>
          <p:spPr>
            <a:xfrm>
              <a:off x="6178925" y="1055371"/>
              <a:ext cx="1065542" cy="24764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HOTEL SULTAN</a:t>
              </a:r>
              <a:endParaRPr lang="it-IT" sz="11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1932D26A-4759-4D51-9E4D-C068F736A5F4}"/>
                </a:ext>
              </a:extLst>
            </p:cNvPr>
            <p:cNvSpPr/>
            <p:nvPr/>
          </p:nvSpPr>
          <p:spPr>
            <a:xfrm>
              <a:off x="5228779" y="5622800"/>
              <a:ext cx="1065542" cy="247649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it-IT" sz="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AL KHALIL</a:t>
              </a:r>
              <a:endParaRPr lang="it-IT" sz="1100" dirty="0">
                <a:solidFill>
                  <a:srgbClr val="00000A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95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C8DAEE9-F931-1D84-CCFE-950FD660DE28}"/>
              </a:ext>
            </a:extLst>
          </p:cNvPr>
          <p:cNvGrpSpPr/>
          <p:nvPr/>
        </p:nvGrpSpPr>
        <p:grpSpPr>
          <a:xfrm>
            <a:off x="2048302" y="1177752"/>
            <a:ext cx="9473137" cy="5156982"/>
            <a:chOff x="2048302" y="1177752"/>
            <a:chExt cx="9473137" cy="5156982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48AECB0-D8BD-93EF-4327-3B46F9E86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302" y="1177752"/>
              <a:ext cx="9473137" cy="5156982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7E7D8AF-5078-4085-9628-CAE475648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439" y="4182846"/>
              <a:ext cx="368308" cy="244482"/>
            </a:xfrm>
            <a:prstGeom prst="rect">
              <a:avLst/>
            </a:prstGeom>
          </p:spPr>
        </p:pic>
        <p:sp>
          <p:nvSpPr>
            <p:cNvPr id="37" name="Freccia a destra 36">
              <a:extLst>
                <a:ext uri="{FF2B5EF4-FFF2-40B4-BE49-F238E27FC236}">
                  <a16:creationId xmlns:a16="http://schemas.microsoft.com/office/drawing/2014/main" id="{01D39800-8D79-4FBB-BEF7-614E622F6231}"/>
                </a:ext>
              </a:extLst>
            </p:cNvPr>
            <p:cNvSpPr/>
            <p:nvPr/>
          </p:nvSpPr>
          <p:spPr>
            <a:xfrm rot="5400000" flipV="1">
              <a:off x="4276013" y="3182301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33E84154-F091-CD76-8FFF-F4491A49E9CA}"/>
                </a:ext>
              </a:extLst>
            </p:cNvPr>
            <p:cNvSpPr/>
            <p:nvPr/>
          </p:nvSpPr>
          <p:spPr>
            <a:xfrm rot="5400000" flipV="1">
              <a:off x="3682820" y="3182301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Freccia a destra 39">
              <a:extLst>
                <a:ext uri="{FF2B5EF4-FFF2-40B4-BE49-F238E27FC236}">
                  <a16:creationId xmlns:a16="http://schemas.microsoft.com/office/drawing/2014/main" id="{350DEE2B-C5F2-0E3D-6CEA-2A91263574EB}"/>
                </a:ext>
              </a:extLst>
            </p:cNvPr>
            <p:cNvSpPr/>
            <p:nvPr/>
          </p:nvSpPr>
          <p:spPr>
            <a:xfrm rot="5400000" flipV="1">
              <a:off x="5713637" y="4700743"/>
              <a:ext cx="475470" cy="132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Freccia a destra 6">
              <a:extLst>
                <a:ext uri="{FF2B5EF4-FFF2-40B4-BE49-F238E27FC236}">
                  <a16:creationId xmlns:a16="http://schemas.microsoft.com/office/drawing/2014/main" id="{B6EE88DF-3F95-32AF-8D71-0B0EE960C4D1}"/>
                </a:ext>
              </a:extLst>
            </p:cNvPr>
            <p:cNvSpPr/>
            <p:nvPr/>
          </p:nvSpPr>
          <p:spPr>
            <a:xfrm rot="5400000" flipV="1">
              <a:off x="5631125" y="3172472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ccia a destra 7">
              <a:extLst>
                <a:ext uri="{FF2B5EF4-FFF2-40B4-BE49-F238E27FC236}">
                  <a16:creationId xmlns:a16="http://schemas.microsoft.com/office/drawing/2014/main" id="{F963F853-6B4F-6750-9C37-7E2BC98803DC}"/>
                </a:ext>
              </a:extLst>
            </p:cNvPr>
            <p:cNvSpPr/>
            <p:nvPr/>
          </p:nvSpPr>
          <p:spPr>
            <a:xfrm rot="5400000" flipV="1">
              <a:off x="6230398" y="3172472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6EAF5B37-F176-B29D-89A3-F7DAD3939196}"/>
                </a:ext>
              </a:extLst>
            </p:cNvPr>
            <p:cNvSpPr/>
            <p:nvPr/>
          </p:nvSpPr>
          <p:spPr>
            <a:xfrm rot="5400000" flipV="1">
              <a:off x="7579430" y="3172472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ccia a destra 11">
              <a:extLst>
                <a:ext uri="{FF2B5EF4-FFF2-40B4-BE49-F238E27FC236}">
                  <a16:creationId xmlns:a16="http://schemas.microsoft.com/office/drawing/2014/main" id="{3DF4926C-765D-ED6D-5EBC-96D112BEE8CC}"/>
                </a:ext>
              </a:extLst>
            </p:cNvPr>
            <p:cNvSpPr/>
            <p:nvPr/>
          </p:nvSpPr>
          <p:spPr>
            <a:xfrm rot="16200000" flipV="1">
              <a:off x="8209351" y="3794943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a destra 12">
              <a:extLst>
                <a:ext uri="{FF2B5EF4-FFF2-40B4-BE49-F238E27FC236}">
                  <a16:creationId xmlns:a16="http://schemas.microsoft.com/office/drawing/2014/main" id="{2DBF925F-BCA5-2EFB-DE50-F8534057A2DB}"/>
                </a:ext>
              </a:extLst>
            </p:cNvPr>
            <p:cNvSpPr/>
            <p:nvPr/>
          </p:nvSpPr>
          <p:spPr>
            <a:xfrm rot="16200000" flipV="1">
              <a:off x="7640531" y="3827942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CB225EC5-0188-EF44-59F1-FF85F36AA4FC}"/>
                </a:ext>
              </a:extLst>
            </p:cNvPr>
            <p:cNvSpPr/>
            <p:nvPr/>
          </p:nvSpPr>
          <p:spPr>
            <a:xfrm rot="16200000" flipV="1">
              <a:off x="6309175" y="3827942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756D622C-D9E0-F812-098D-D11DA91E906B}"/>
                </a:ext>
              </a:extLst>
            </p:cNvPr>
            <p:cNvSpPr/>
            <p:nvPr/>
          </p:nvSpPr>
          <p:spPr>
            <a:xfrm rot="5400000">
              <a:off x="7957209" y="2941645"/>
              <a:ext cx="838218" cy="9723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ccia a destra 17">
              <a:extLst>
                <a:ext uri="{FF2B5EF4-FFF2-40B4-BE49-F238E27FC236}">
                  <a16:creationId xmlns:a16="http://schemas.microsoft.com/office/drawing/2014/main" id="{B84E9EAC-D0D4-487C-D0FF-90FD27104FD6}"/>
                </a:ext>
              </a:extLst>
            </p:cNvPr>
            <p:cNvSpPr/>
            <p:nvPr/>
          </p:nvSpPr>
          <p:spPr>
            <a:xfrm rot="9770071" flipV="1">
              <a:off x="5455370" y="5108647"/>
              <a:ext cx="475470" cy="132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Freccia a destra 20">
              <a:extLst>
                <a:ext uri="{FF2B5EF4-FFF2-40B4-BE49-F238E27FC236}">
                  <a16:creationId xmlns:a16="http://schemas.microsoft.com/office/drawing/2014/main" id="{CE7EEF7A-72BE-93FC-468B-A3353A10394C}"/>
                </a:ext>
              </a:extLst>
            </p:cNvPr>
            <p:cNvSpPr/>
            <p:nvPr/>
          </p:nvSpPr>
          <p:spPr>
            <a:xfrm rot="16200000" flipV="1">
              <a:off x="5140760" y="4832805"/>
              <a:ext cx="475470" cy="1359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Freccia a destra 21">
              <a:extLst>
                <a:ext uri="{FF2B5EF4-FFF2-40B4-BE49-F238E27FC236}">
                  <a16:creationId xmlns:a16="http://schemas.microsoft.com/office/drawing/2014/main" id="{43195E29-E0C4-0987-A90B-7D519C3D5961}"/>
                </a:ext>
              </a:extLst>
            </p:cNvPr>
            <p:cNvSpPr/>
            <p:nvPr/>
          </p:nvSpPr>
          <p:spPr>
            <a:xfrm rot="16200000" flipV="1">
              <a:off x="3780057" y="3820040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reccia angolare in su 24">
              <a:extLst>
                <a:ext uri="{FF2B5EF4-FFF2-40B4-BE49-F238E27FC236}">
                  <a16:creationId xmlns:a16="http://schemas.microsoft.com/office/drawing/2014/main" id="{9F892EEF-2824-24EA-CB0B-7C8BBCF16631}"/>
                </a:ext>
              </a:extLst>
            </p:cNvPr>
            <p:cNvSpPr/>
            <p:nvPr/>
          </p:nvSpPr>
          <p:spPr>
            <a:xfrm flipV="1">
              <a:off x="3799964" y="3482291"/>
              <a:ext cx="2085289" cy="333933"/>
            </a:xfrm>
            <a:prstGeom prst="bent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reccia angolare in su 25">
              <a:extLst>
                <a:ext uri="{FF2B5EF4-FFF2-40B4-BE49-F238E27FC236}">
                  <a16:creationId xmlns:a16="http://schemas.microsoft.com/office/drawing/2014/main" id="{49B07896-A829-8FAB-1DAC-0F56B0FF7810}"/>
                </a:ext>
              </a:extLst>
            </p:cNvPr>
            <p:cNvSpPr/>
            <p:nvPr/>
          </p:nvSpPr>
          <p:spPr>
            <a:xfrm flipH="1" flipV="1">
              <a:off x="5902960" y="3482291"/>
              <a:ext cx="2424736" cy="358188"/>
            </a:xfrm>
            <a:prstGeom prst="bentUpArrow">
              <a:avLst>
                <a:gd name="adj1" fmla="val 25000"/>
                <a:gd name="adj2" fmla="val 26521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B284B193-CE7F-B502-4623-C6C68FDB5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3566005" y="3489568"/>
              <a:ext cx="265042" cy="266675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438375DE-FF09-46A3-9191-56915AFE6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8062654" y="2787449"/>
              <a:ext cx="265042" cy="266675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409C25B8-B44F-7692-82F5-78ABA90F3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5470733" y="4160653"/>
              <a:ext cx="265042" cy="266675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58D05FFB-A244-1501-505D-5F2854FD6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5" t="17173" r="23967" b="18222"/>
            <a:stretch/>
          </p:blipFill>
          <p:spPr>
            <a:xfrm>
              <a:off x="5009002" y="3182052"/>
              <a:ext cx="246877" cy="246948"/>
            </a:xfrm>
            <a:prstGeom prst="rect">
              <a:avLst/>
            </a:prstGeom>
          </p:spPr>
        </p:pic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D727A1A9-1C6C-248A-A873-219BB8686AEA}"/>
                </a:ext>
              </a:extLst>
            </p:cNvPr>
            <p:cNvSpPr txBox="1"/>
            <p:nvPr/>
          </p:nvSpPr>
          <p:spPr>
            <a:xfrm>
              <a:off x="9448800" y="5862320"/>
              <a:ext cx="18491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1° PIANO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372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45095" y="802080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7AC42ED7-584F-D2E2-1ACF-1C4F33A338AE}"/>
              </a:ext>
            </a:extLst>
          </p:cNvPr>
          <p:cNvGrpSpPr/>
          <p:nvPr/>
        </p:nvGrpSpPr>
        <p:grpSpPr>
          <a:xfrm>
            <a:off x="2062207" y="1130952"/>
            <a:ext cx="9429771" cy="5378061"/>
            <a:chOff x="2062207" y="1130952"/>
            <a:chExt cx="9429771" cy="5378061"/>
          </a:xfrm>
        </p:grpSpPr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3562F9F3-DDFA-DD12-71CC-AC221E403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67"/>
            <a:stretch/>
          </p:blipFill>
          <p:spPr>
            <a:xfrm>
              <a:off x="2062207" y="1130952"/>
              <a:ext cx="9429771" cy="5378061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97E7D8AF-5078-4085-9628-CAE475648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344" y="4288488"/>
              <a:ext cx="368308" cy="244482"/>
            </a:xfrm>
            <a:prstGeom prst="rect">
              <a:avLst/>
            </a:prstGeom>
          </p:spPr>
        </p:pic>
        <p:sp>
          <p:nvSpPr>
            <p:cNvPr id="37" name="Freccia a destra 36">
              <a:extLst>
                <a:ext uri="{FF2B5EF4-FFF2-40B4-BE49-F238E27FC236}">
                  <a16:creationId xmlns:a16="http://schemas.microsoft.com/office/drawing/2014/main" id="{01D39800-8D79-4FBB-BEF7-614E622F6231}"/>
                </a:ext>
              </a:extLst>
            </p:cNvPr>
            <p:cNvSpPr/>
            <p:nvPr/>
          </p:nvSpPr>
          <p:spPr>
            <a:xfrm rot="5400000" flipV="1">
              <a:off x="4278415" y="3160620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Freccia a destra 10">
              <a:extLst>
                <a:ext uri="{FF2B5EF4-FFF2-40B4-BE49-F238E27FC236}">
                  <a16:creationId xmlns:a16="http://schemas.microsoft.com/office/drawing/2014/main" id="{33E84154-F091-CD76-8FFF-F4491A49E9CA}"/>
                </a:ext>
              </a:extLst>
            </p:cNvPr>
            <p:cNvSpPr/>
            <p:nvPr/>
          </p:nvSpPr>
          <p:spPr>
            <a:xfrm rot="5400000" flipV="1">
              <a:off x="3630711" y="3160619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Freccia a destra 39">
              <a:extLst>
                <a:ext uri="{FF2B5EF4-FFF2-40B4-BE49-F238E27FC236}">
                  <a16:creationId xmlns:a16="http://schemas.microsoft.com/office/drawing/2014/main" id="{350DEE2B-C5F2-0E3D-6CEA-2A91263574EB}"/>
                </a:ext>
              </a:extLst>
            </p:cNvPr>
            <p:cNvSpPr/>
            <p:nvPr/>
          </p:nvSpPr>
          <p:spPr>
            <a:xfrm rot="5400000" flipV="1">
              <a:off x="5737840" y="4903442"/>
              <a:ext cx="475470" cy="132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7" name="Freccia a destra 6">
              <a:extLst>
                <a:ext uri="{FF2B5EF4-FFF2-40B4-BE49-F238E27FC236}">
                  <a16:creationId xmlns:a16="http://schemas.microsoft.com/office/drawing/2014/main" id="{B6EE88DF-3F95-32AF-8D71-0B0EE960C4D1}"/>
                </a:ext>
              </a:extLst>
            </p:cNvPr>
            <p:cNvSpPr/>
            <p:nvPr/>
          </p:nvSpPr>
          <p:spPr>
            <a:xfrm rot="5400000" flipV="1">
              <a:off x="5678114" y="3163995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Freccia a destra 7">
              <a:extLst>
                <a:ext uri="{FF2B5EF4-FFF2-40B4-BE49-F238E27FC236}">
                  <a16:creationId xmlns:a16="http://schemas.microsoft.com/office/drawing/2014/main" id="{F963F853-6B4F-6750-9C37-7E2BC98803DC}"/>
                </a:ext>
              </a:extLst>
            </p:cNvPr>
            <p:cNvSpPr/>
            <p:nvPr/>
          </p:nvSpPr>
          <p:spPr>
            <a:xfrm rot="5400000" flipV="1">
              <a:off x="6318646" y="3160620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9" name="Freccia a destra 8">
              <a:extLst>
                <a:ext uri="{FF2B5EF4-FFF2-40B4-BE49-F238E27FC236}">
                  <a16:creationId xmlns:a16="http://schemas.microsoft.com/office/drawing/2014/main" id="{6EAF5B37-F176-B29D-89A3-F7DAD3939196}"/>
                </a:ext>
              </a:extLst>
            </p:cNvPr>
            <p:cNvSpPr/>
            <p:nvPr/>
          </p:nvSpPr>
          <p:spPr>
            <a:xfrm rot="5400000" flipV="1">
              <a:off x="7749719" y="3136209"/>
              <a:ext cx="333932" cy="11697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Freccia a destra 11">
              <a:extLst>
                <a:ext uri="{FF2B5EF4-FFF2-40B4-BE49-F238E27FC236}">
                  <a16:creationId xmlns:a16="http://schemas.microsoft.com/office/drawing/2014/main" id="{3DF4926C-765D-ED6D-5EBC-96D112BEE8CC}"/>
                </a:ext>
              </a:extLst>
            </p:cNvPr>
            <p:cNvSpPr/>
            <p:nvPr/>
          </p:nvSpPr>
          <p:spPr>
            <a:xfrm rot="16200000" flipV="1">
              <a:off x="8388804" y="3887500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reccia a destra 12">
              <a:extLst>
                <a:ext uri="{FF2B5EF4-FFF2-40B4-BE49-F238E27FC236}">
                  <a16:creationId xmlns:a16="http://schemas.microsoft.com/office/drawing/2014/main" id="{2DBF925F-BCA5-2EFB-DE50-F8534057A2DB}"/>
                </a:ext>
              </a:extLst>
            </p:cNvPr>
            <p:cNvSpPr/>
            <p:nvPr/>
          </p:nvSpPr>
          <p:spPr>
            <a:xfrm rot="16200000" flipV="1">
              <a:off x="7771726" y="3887500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Freccia a destra 14">
              <a:extLst>
                <a:ext uri="{FF2B5EF4-FFF2-40B4-BE49-F238E27FC236}">
                  <a16:creationId xmlns:a16="http://schemas.microsoft.com/office/drawing/2014/main" id="{CB225EC5-0188-EF44-59F1-FF85F36AA4FC}"/>
                </a:ext>
              </a:extLst>
            </p:cNvPr>
            <p:cNvSpPr/>
            <p:nvPr/>
          </p:nvSpPr>
          <p:spPr>
            <a:xfrm rot="16200000" flipV="1">
              <a:off x="6364289" y="3887500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reccia a destra 15">
              <a:extLst>
                <a:ext uri="{FF2B5EF4-FFF2-40B4-BE49-F238E27FC236}">
                  <a16:creationId xmlns:a16="http://schemas.microsoft.com/office/drawing/2014/main" id="{756D622C-D9E0-F812-098D-D11DA91E906B}"/>
                </a:ext>
              </a:extLst>
            </p:cNvPr>
            <p:cNvSpPr/>
            <p:nvPr/>
          </p:nvSpPr>
          <p:spPr>
            <a:xfrm rot="5400000">
              <a:off x="8171510" y="2856484"/>
              <a:ext cx="838218" cy="97235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Freccia a destra 17">
              <a:extLst>
                <a:ext uri="{FF2B5EF4-FFF2-40B4-BE49-F238E27FC236}">
                  <a16:creationId xmlns:a16="http://schemas.microsoft.com/office/drawing/2014/main" id="{B84E9EAC-D0D4-487C-D0FF-90FD27104FD6}"/>
                </a:ext>
              </a:extLst>
            </p:cNvPr>
            <p:cNvSpPr/>
            <p:nvPr/>
          </p:nvSpPr>
          <p:spPr>
            <a:xfrm rot="9770071" flipV="1">
              <a:off x="5491181" y="5320732"/>
              <a:ext cx="475470" cy="132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1" name="Freccia a destra 20">
              <a:extLst>
                <a:ext uri="{FF2B5EF4-FFF2-40B4-BE49-F238E27FC236}">
                  <a16:creationId xmlns:a16="http://schemas.microsoft.com/office/drawing/2014/main" id="{CE7EEF7A-72BE-93FC-468B-A3353A10394C}"/>
                </a:ext>
              </a:extLst>
            </p:cNvPr>
            <p:cNvSpPr/>
            <p:nvPr/>
          </p:nvSpPr>
          <p:spPr>
            <a:xfrm rot="16200000" flipV="1">
              <a:off x="5115610" y="5021586"/>
              <a:ext cx="475470" cy="13590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2" name="Freccia a destra 21">
              <a:extLst>
                <a:ext uri="{FF2B5EF4-FFF2-40B4-BE49-F238E27FC236}">
                  <a16:creationId xmlns:a16="http://schemas.microsoft.com/office/drawing/2014/main" id="{43195E29-E0C4-0987-A90B-7D519C3D5961}"/>
                </a:ext>
              </a:extLst>
            </p:cNvPr>
            <p:cNvSpPr/>
            <p:nvPr/>
          </p:nvSpPr>
          <p:spPr>
            <a:xfrm rot="16200000" flipV="1">
              <a:off x="3728519" y="3808256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Freccia angolare in su 24">
              <a:extLst>
                <a:ext uri="{FF2B5EF4-FFF2-40B4-BE49-F238E27FC236}">
                  <a16:creationId xmlns:a16="http://schemas.microsoft.com/office/drawing/2014/main" id="{9F892EEF-2824-24EA-CB0B-7C8BBCF16631}"/>
                </a:ext>
              </a:extLst>
            </p:cNvPr>
            <p:cNvSpPr/>
            <p:nvPr/>
          </p:nvSpPr>
          <p:spPr>
            <a:xfrm flipV="1">
              <a:off x="3808410" y="3503498"/>
              <a:ext cx="2233284" cy="333933"/>
            </a:xfrm>
            <a:prstGeom prst="bent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reccia angolare in su 25">
              <a:extLst>
                <a:ext uri="{FF2B5EF4-FFF2-40B4-BE49-F238E27FC236}">
                  <a16:creationId xmlns:a16="http://schemas.microsoft.com/office/drawing/2014/main" id="{49B07896-A829-8FAB-1DAC-0F56B0FF7810}"/>
                </a:ext>
              </a:extLst>
            </p:cNvPr>
            <p:cNvSpPr/>
            <p:nvPr/>
          </p:nvSpPr>
          <p:spPr>
            <a:xfrm flipH="1" flipV="1">
              <a:off x="5856344" y="3491370"/>
              <a:ext cx="2679271" cy="358188"/>
            </a:xfrm>
            <a:prstGeom prst="bentUpArrow">
              <a:avLst>
                <a:gd name="adj1" fmla="val 25000"/>
                <a:gd name="adj2" fmla="val 26521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B284B193-CE7F-B502-4623-C6C68FDB51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3585176" y="3502478"/>
              <a:ext cx="265042" cy="266675"/>
            </a:xfrm>
            <a:prstGeom prst="rect">
              <a:avLst/>
            </a:prstGeom>
          </p:spPr>
        </p:pic>
        <p:pic>
          <p:nvPicPr>
            <p:cNvPr id="32" name="Immagine 31">
              <a:extLst>
                <a:ext uri="{FF2B5EF4-FFF2-40B4-BE49-F238E27FC236}">
                  <a16:creationId xmlns:a16="http://schemas.microsoft.com/office/drawing/2014/main" id="{438375DE-FF09-46A3-9191-56915AFE65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8199667" y="2598705"/>
              <a:ext cx="265042" cy="266675"/>
            </a:xfrm>
            <a:prstGeom prst="rect">
              <a:avLst/>
            </a:prstGeom>
          </p:spPr>
        </p:pic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409C25B8-B44F-7692-82F5-78ABA90F3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4" t="27060" r="27241" b="27115"/>
            <a:stretch/>
          </p:blipFill>
          <p:spPr>
            <a:xfrm>
              <a:off x="5568348" y="4252116"/>
              <a:ext cx="265042" cy="266675"/>
            </a:xfrm>
            <a:prstGeom prst="rect">
              <a:avLst/>
            </a:prstGeom>
          </p:spPr>
        </p:pic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58D05FFB-A244-1501-505D-5F2854FD69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5" t="17173" r="23967" b="18222"/>
            <a:stretch/>
          </p:blipFill>
          <p:spPr>
            <a:xfrm>
              <a:off x="4760341" y="3255530"/>
              <a:ext cx="246877" cy="246948"/>
            </a:xfrm>
            <a:prstGeom prst="rect">
              <a:avLst/>
            </a:prstGeom>
          </p:spPr>
        </p:pic>
        <p:sp>
          <p:nvSpPr>
            <p:cNvPr id="27" name="Freccia a destra 26">
              <a:extLst>
                <a:ext uri="{FF2B5EF4-FFF2-40B4-BE49-F238E27FC236}">
                  <a16:creationId xmlns:a16="http://schemas.microsoft.com/office/drawing/2014/main" id="{2E2202F7-8482-8659-904E-52C58DCC1A83}"/>
                </a:ext>
              </a:extLst>
            </p:cNvPr>
            <p:cNvSpPr/>
            <p:nvPr/>
          </p:nvSpPr>
          <p:spPr>
            <a:xfrm rot="10800000" flipV="1">
              <a:off x="8663323" y="3453859"/>
              <a:ext cx="333932" cy="97237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9485116-E1D1-C668-FD89-EB7F6E3AFA7A}"/>
                </a:ext>
              </a:extLst>
            </p:cNvPr>
            <p:cNvSpPr txBox="1"/>
            <p:nvPr/>
          </p:nvSpPr>
          <p:spPr>
            <a:xfrm>
              <a:off x="9702800" y="5699760"/>
              <a:ext cx="158496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2° PIANO</a:t>
              </a:r>
            </a:p>
          </p:txBody>
        </p:sp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54B98FBA-2900-6924-209C-398E08341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237" y="3602185"/>
              <a:ext cx="251833" cy="333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93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44C3A0-0890-9B5B-4B04-0983117D6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788907"/>
            <a:ext cx="8646159" cy="552130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7E7D8AF-5078-4085-9628-CAE475648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08" y="4212435"/>
            <a:ext cx="396874" cy="244482"/>
          </a:xfrm>
          <a:prstGeom prst="rect">
            <a:avLst/>
          </a:prstGeom>
        </p:spPr>
      </p:pic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01D39800-8D79-4FBB-BEF7-614E622F6231}"/>
              </a:ext>
            </a:extLst>
          </p:cNvPr>
          <p:cNvSpPr/>
          <p:nvPr/>
        </p:nvSpPr>
        <p:spPr>
          <a:xfrm rot="5400000" flipV="1">
            <a:off x="3777478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3E84154-F091-CD76-8FFF-F4491A49E9CA}"/>
              </a:ext>
            </a:extLst>
          </p:cNvPr>
          <p:cNvSpPr/>
          <p:nvPr/>
        </p:nvSpPr>
        <p:spPr>
          <a:xfrm rot="5400000" flipV="1">
            <a:off x="3079538" y="3106048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350DEE2B-C5F2-0E3D-6CEA-2A91263574EB}"/>
              </a:ext>
            </a:extLst>
          </p:cNvPr>
          <p:cNvSpPr/>
          <p:nvPr/>
        </p:nvSpPr>
        <p:spPr>
          <a:xfrm rot="5400000" flipV="1">
            <a:off x="5372460" y="5107138"/>
            <a:ext cx="475470" cy="142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6EE88DF-3F95-32AF-8D71-0B0EE960C4D1}"/>
              </a:ext>
            </a:extLst>
          </p:cNvPr>
          <p:cNvSpPr/>
          <p:nvPr/>
        </p:nvSpPr>
        <p:spPr>
          <a:xfrm rot="5400000" flipV="1">
            <a:off x="5285737" y="3109424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963F853-6B4F-6750-9C37-7E2BC98803DC}"/>
              </a:ext>
            </a:extLst>
          </p:cNvPr>
          <p:cNvSpPr/>
          <p:nvPr/>
        </p:nvSpPr>
        <p:spPr>
          <a:xfrm rot="5400000" flipV="1">
            <a:off x="5975949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EAF5B37-F176-B29D-89A3-F7DAD3939196}"/>
              </a:ext>
            </a:extLst>
          </p:cNvPr>
          <p:cNvSpPr/>
          <p:nvPr/>
        </p:nvSpPr>
        <p:spPr>
          <a:xfrm rot="5400000" flipV="1">
            <a:off x="7518016" y="3080873"/>
            <a:ext cx="333932" cy="126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DF4926C-765D-ED6D-5EBC-96D112BEE8CC}"/>
              </a:ext>
            </a:extLst>
          </p:cNvPr>
          <p:cNvSpPr/>
          <p:nvPr/>
        </p:nvSpPr>
        <p:spPr>
          <a:xfrm rot="16200000" flipV="1">
            <a:off x="8206668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DBF925F-BCA5-2EFB-DE50-F8534057A2DB}"/>
              </a:ext>
            </a:extLst>
          </p:cNvPr>
          <p:cNvSpPr/>
          <p:nvPr/>
        </p:nvSpPr>
        <p:spPr>
          <a:xfrm rot="16200000" flipV="1">
            <a:off x="7541730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B225EC5-0188-EF44-59F1-FF85F36AA4FC}"/>
              </a:ext>
            </a:extLst>
          </p:cNvPr>
          <p:cNvSpPr/>
          <p:nvPr/>
        </p:nvSpPr>
        <p:spPr>
          <a:xfrm rot="16200000" flipV="1">
            <a:off x="6025132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756D622C-D9E0-F812-098D-D11DA91E906B}"/>
              </a:ext>
            </a:extLst>
          </p:cNvPr>
          <p:cNvSpPr/>
          <p:nvPr/>
        </p:nvSpPr>
        <p:spPr>
          <a:xfrm rot="5400000">
            <a:off x="7992077" y="2801913"/>
            <a:ext cx="838218" cy="10477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84E9EAC-D0D4-487C-D0FF-90FD27104FD6}"/>
              </a:ext>
            </a:extLst>
          </p:cNvPr>
          <p:cNvSpPr/>
          <p:nvPr/>
        </p:nvSpPr>
        <p:spPr>
          <a:xfrm rot="9770071" flipV="1">
            <a:off x="5041133" y="5553450"/>
            <a:ext cx="512347" cy="132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E7EEF7A-72BE-93FC-468B-A3353A10394C}"/>
              </a:ext>
            </a:extLst>
          </p:cNvPr>
          <p:cNvSpPr/>
          <p:nvPr/>
        </p:nvSpPr>
        <p:spPr>
          <a:xfrm rot="16200000" flipV="1">
            <a:off x="4709832" y="5169835"/>
            <a:ext cx="475470" cy="1464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3195E29-E0C4-0987-A90B-7D519C3D5961}"/>
              </a:ext>
            </a:extLst>
          </p:cNvPr>
          <p:cNvSpPr/>
          <p:nvPr/>
        </p:nvSpPr>
        <p:spPr>
          <a:xfrm rot="16200000" flipV="1">
            <a:off x="3178665" y="3885456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ngolare in su 24">
            <a:extLst>
              <a:ext uri="{FF2B5EF4-FFF2-40B4-BE49-F238E27FC236}">
                <a16:creationId xmlns:a16="http://schemas.microsoft.com/office/drawing/2014/main" id="{9F892EEF-2824-24EA-CB0B-7C8BBCF16631}"/>
              </a:ext>
            </a:extLst>
          </p:cNvPr>
          <p:cNvSpPr/>
          <p:nvPr/>
        </p:nvSpPr>
        <p:spPr>
          <a:xfrm flipV="1">
            <a:off x="3359004" y="3523910"/>
            <a:ext cx="2423373" cy="586447"/>
          </a:xfrm>
          <a:prstGeom prst="bentUpArrow">
            <a:avLst>
              <a:gd name="adj1" fmla="val 25000"/>
              <a:gd name="adj2" fmla="val 3260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ngolare in su 25">
            <a:extLst>
              <a:ext uri="{FF2B5EF4-FFF2-40B4-BE49-F238E27FC236}">
                <a16:creationId xmlns:a16="http://schemas.microsoft.com/office/drawing/2014/main" id="{49B07896-A829-8FAB-1DAC-0F56B0FF7810}"/>
              </a:ext>
            </a:extLst>
          </p:cNvPr>
          <p:cNvSpPr/>
          <p:nvPr/>
        </p:nvSpPr>
        <p:spPr>
          <a:xfrm flipH="1" flipV="1">
            <a:off x="5440105" y="3527285"/>
            <a:ext cx="2985918" cy="609929"/>
          </a:xfrm>
          <a:prstGeom prst="bentUpArrow">
            <a:avLst>
              <a:gd name="adj1" fmla="val 25000"/>
              <a:gd name="adj2" fmla="val 2169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284B193-CE7F-B502-4623-C6C68FDB5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3007643" y="3500296"/>
            <a:ext cx="285599" cy="26667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38375DE-FF09-46A3-9191-56915AFE6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7989912" y="2547905"/>
            <a:ext cx="285599" cy="26667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9C25B8-B44F-7692-82F5-78ABA90F3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5154506" y="4500373"/>
            <a:ext cx="285599" cy="2666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8D05FFB-A244-1501-505D-5F2854FD69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7173" r="23967" b="18222"/>
          <a:stretch/>
        </p:blipFill>
        <p:spPr>
          <a:xfrm>
            <a:off x="4211428" y="3197468"/>
            <a:ext cx="266025" cy="246948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2202F7-8482-8659-904E-52C58DCC1A83}"/>
              </a:ext>
            </a:extLst>
          </p:cNvPr>
          <p:cNvSpPr/>
          <p:nvPr/>
        </p:nvSpPr>
        <p:spPr>
          <a:xfrm rot="10800000" flipV="1">
            <a:off x="8489529" y="3403059"/>
            <a:ext cx="359832" cy="97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9485116-E1D1-C668-FD89-EB7F6E3AFA7A}"/>
              </a:ext>
            </a:extLst>
          </p:cNvPr>
          <p:cNvSpPr txBox="1"/>
          <p:nvPr/>
        </p:nvSpPr>
        <p:spPr>
          <a:xfrm>
            <a:off x="9702800" y="5699760"/>
            <a:ext cx="158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3° PIANO</a:t>
            </a:r>
          </a:p>
        </p:txBody>
      </p:sp>
    </p:spTree>
    <p:extLst>
      <p:ext uri="{BB962C8B-B14F-4D97-AF65-F5344CB8AC3E}">
        <p14:creationId xmlns:p14="http://schemas.microsoft.com/office/powerpoint/2010/main" val="263326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44C3A0-0890-9B5B-4B04-0983117D6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788907"/>
            <a:ext cx="8646159" cy="552130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7E7D8AF-5078-4085-9628-CAE475648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08" y="4212435"/>
            <a:ext cx="396874" cy="244482"/>
          </a:xfrm>
          <a:prstGeom prst="rect">
            <a:avLst/>
          </a:prstGeom>
        </p:spPr>
      </p:pic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01D39800-8D79-4FBB-BEF7-614E622F6231}"/>
              </a:ext>
            </a:extLst>
          </p:cNvPr>
          <p:cNvSpPr/>
          <p:nvPr/>
        </p:nvSpPr>
        <p:spPr>
          <a:xfrm rot="5400000" flipV="1">
            <a:off x="3777478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3E84154-F091-CD76-8FFF-F4491A49E9CA}"/>
              </a:ext>
            </a:extLst>
          </p:cNvPr>
          <p:cNvSpPr/>
          <p:nvPr/>
        </p:nvSpPr>
        <p:spPr>
          <a:xfrm rot="5400000" flipV="1">
            <a:off x="3079538" y="3106048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350DEE2B-C5F2-0E3D-6CEA-2A91263574EB}"/>
              </a:ext>
            </a:extLst>
          </p:cNvPr>
          <p:cNvSpPr/>
          <p:nvPr/>
        </p:nvSpPr>
        <p:spPr>
          <a:xfrm rot="5400000" flipV="1">
            <a:off x="5372460" y="5107138"/>
            <a:ext cx="475470" cy="142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6EE88DF-3F95-32AF-8D71-0B0EE960C4D1}"/>
              </a:ext>
            </a:extLst>
          </p:cNvPr>
          <p:cNvSpPr/>
          <p:nvPr/>
        </p:nvSpPr>
        <p:spPr>
          <a:xfrm rot="5400000" flipV="1">
            <a:off x="5285737" y="3109424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963F853-6B4F-6750-9C37-7E2BC98803DC}"/>
              </a:ext>
            </a:extLst>
          </p:cNvPr>
          <p:cNvSpPr/>
          <p:nvPr/>
        </p:nvSpPr>
        <p:spPr>
          <a:xfrm rot="5400000" flipV="1">
            <a:off x="5975949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EAF5B37-F176-B29D-89A3-F7DAD3939196}"/>
              </a:ext>
            </a:extLst>
          </p:cNvPr>
          <p:cNvSpPr/>
          <p:nvPr/>
        </p:nvSpPr>
        <p:spPr>
          <a:xfrm rot="5400000" flipV="1">
            <a:off x="7518016" y="3080873"/>
            <a:ext cx="333932" cy="126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DF4926C-765D-ED6D-5EBC-96D112BEE8CC}"/>
              </a:ext>
            </a:extLst>
          </p:cNvPr>
          <p:cNvSpPr/>
          <p:nvPr/>
        </p:nvSpPr>
        <p:spPr>
          <a:xfrm rot="16200000" flipV="1">
            <a:off x="8206668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DBF925F-BCA5-2EFB-DE50-F8534057A2DB}"/>
              </a:ext>
            </a:extLst>
          </p:cNvPr>
          <p:cNvSpPr/>
          <p:nvPr/>
        </p:nvSpPr>
        <p:spPr>
          <a:xfrm rot="16200000" flipV="1">
            <a:off x="7541730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B225EC5-0188-EF44-59F1-FF85F36AA4FC}"/>
              </a:ext>
            </a:extLst>
          </p:cNvPr>
          <p:cNvSpPr/>
          <p:nvPr/>
        </p:nvSpPr>
        <p:spPr>
          <a:xfrm rot="16200000" flipV="1">
            <a:off x="6025132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756D622C-D9E0-F812-098D-D11DA91E906B}"/>
              </a:ext>
            </a:extLst>
          </p:cNvPr>
          <p:cNvSpPr/>
          <p:nvPr/>
        </p:nvSpPr>
        <p:spPr>
          <a:xfrm rot="5400000">
            <a:off x="7992077" y="2801913"/>
            <a:ext cx="838218" cy="10477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84E9EAC-D0D4-487C-D0FF-90FD27104FD6}"/>
              </a:ext>
            </a:extLst>
          </p:cNvPr>
          <p:cNvSpPr/>
          <p:nvPr/>
        </p:nvSpPr>
        <p:spPr>
          <a:xfrm rot="9770071" flipV="1">
            <a:off x="5041133" y="5553450"/>
            <a:ext cx="512347" cy="132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E7EEF7A-72BE-93FC-468B-A3353A10394C}"/>
              </a:ext>
            </a:extLst>
          </p:cNvPr>
          <p:cNvSpPr/>
          <p:nvPr/>
        </p:nvSpPr>
        <p:spPr>
          <a:xfrm rot="16200000" flipV="1">
            <a:off x="4709832" y="5169835"/>
            <a:ext cx="475470" cy="1464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3195E29-E0C4-0987-A90B-7D519C3D5961}"/>
              </a:ext>
            </a:extLst>
          </p:cNvPr>
          <p:cNvSpPr/>
          <p:nvPr/>
        </p:nvSpPr>
        <p:spPr>
          <a:xfrm rot="16200000" flipV="1">
            <a:off x="3178665" y="3885456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ngolare in su 24">
            <a:extLst>
              <a:ext uri="{FF2B5EF4-FFF2-40B4-BE49-F238E27FC236}">
                <a16:creationId xmlns:a16="http://schemas.microsoft.com/office/drawing/2014/main" id="{9F892EEF-2824-24EA-CB0B-7C8BBCF16631}"/>
              </a:ext>
            </a:extLst>
          </p:cNvPr>
          <p:cNvSpPr/>
          <p:nvPr/>
        </p:nvSpPr>
        <p:spPr>
          <a:xfrm flipV="1">
            <a:off x="3359004" y="3523910"/>
            <a:ext cx="2423373" cy="586447"/>
          </a:xfrm>
          <a:prstGeom prst="bentUpArrow">
            <a:avLst>
              <a:gd name="adj1" fmla="val 25000"/>
              <a:gd name="adj2" fmla="val 3260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ngolare in su 25">
            <a:extLst>
              <a:ext uri="{FF2B5EF4-FFF2-40B4-BE49-F238E27FC236}">
                <a16:creationId xmlns:a16="http://schemas.microsoft.com/office/drawing/2014/main" id="{49B07896-A829-8FAB-1DAC-0F56B0FF7810}"/>
              </a:ext>
            </a:extLst>
          </p:cNvPr>
          <p:cNvSpPr/>
          <p:nvPr/>
        </p:nvSpPr>
        <p:spPr>
          <a:xfrm flipH="1" flipV="1">
            <a:off x="5440105" y="3527285"/>
            <a:ext cx="2985918" cy="609929"/>
          </a:xfrm>
          <a:prstGeom prst="bentUpArrow">
            <a:avLst>
              <a:gd name="adj1" fmla="val 25000"/>
              <a:gd name="adj2" fmla="val 2169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284B193-CE7F-B502-4623-C6C68FDB5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3007643" y="3500296"/>
            <a:ext cx="285599" cy="26667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38375DE-FF09-46A3-9191-56915AFE6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7989912" y="2547905"/>
            <a:ext cx="285599" cy="26667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9C25B8-B44F-7692-82F5-78ABA90F3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5154506" y="4500373"/>
            <a:ext cx="285599" cy="2666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8D05FFB-A244-1501-505D-5F2854FD69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7173" r="23967" b="18222"/>
          <a:stretch/>
        </p:blipFill>
        <p:spPr>
          <a:xfrm>
            <a:off x="4211428" y="3197468"/>
            <a:ext cx="266025" cy="246948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2202F7-8482-8659-904E-52C58DCC1A83}"/>
              </a:ext>
            </a:extLst>
          </p:cNvPr>
          <p:cNvSpPr/>
          <p:nvPr/>
        </p:nvSpPr>
        <p:spPr>
          <a:xfrm rot="10800000" flipV="1">
            <a:off x="8489529" y="3403059"/>
            <a:ext cx="359832" cy="97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9485116-E1D1-C668-FD89-EB7F6E3AFA7A}"/>
              </a:ext>
            </a:extLst>
          </p:cNvPr>
          <p:cNvSpPr txBox="1"/>
          <p:nvPr/>
        </p:nvSpPr>
        <p:spPr>
          <a:xfrm>
            <a:off x="9702800" y="5699760"/>
            <a:ext cx="158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4° PIANO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B0E1526-3C22-DC15-B9A4-19CD1B0E17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07" y="3633633"/>
            <a:ext cx="251833" cy="3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44C3A0-0890-9B5B-4B04-0983117D6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788907"/>
            <a:ext cx="8646159" cy="552130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7E7D8AF-5078-4085-9628-CAE475648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08" y="4212435"/>
            <a:ext cx="396874" cy="244482"/>
          </a:xfrm>
          <a:prstGeom prst="rect">
            <a:avLst/>
          </a:prstGeom>
        </p:spPr>
      </p:pic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01D39800-8D79-4FBB-BEF7-614E622F6231}"/>
              </a:ext>
            </a:extLst>
          </p:cNvPr>
          <p:cNvSpPr/>
          <p:nvPr/>
        </p:nvSpPr>
        <p:spPr>
          <a:xfrm rot="5400000" flipV="1">
            <a:off x="3777478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3E84154-F091-CD76-8FFF-F4491A49E9CA}"/>
              </a:ext>
            </a:extLst>
          </p:cNvPr>
          <p:cNvSpPr/>
          <p:nvPr/>
        </p:nvSpPr>
        <p:spPr>
          <a:xfrm rot="5400000" flipV="1">
            <a:off x="3079538" y="3106048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350DEE2B-C5F2-0E3D-6CEA-2A91263574EB}"/>
              </a:ext>
            </a:extLst>
          </p:cNvPr>
          <p:cNvSpPr/>
          <p:nvPr/>
        </p:nvSpPr>
        <p:spPr>
          <a:xfrm rot="5400000" flipV="1">
            <a:off x="5372460" y="5107138"/>
            <a:ext cx="475470" cy="142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6EE88DF-3F95-32AF-8D71-0B0EE960C4D1}"/>
              </a:ext>
            </a:extLst>
          </p:cNvPr>
          <p:cNvSpPr/>
          <p:nvPr/>
        </p:nvSpPr>
        <p:spPr>
          <a:xfrm rot="5400000" flipV="1">
            <a:off x="5285737" y="3109424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963F853-6B4F-6750-9C37-7E2BC98803DC}"/>
              </a:ext>
            </a:extLst>
          </p:cNvPr>
          <p:cNvSpPr/>
          <p:nvPr/>
        </p:nvSpPr>
        <p:spPr>
          <a:xfrm rot="5400000" flipV="1">
            <a:off x="5975949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EAF5B37-F176-B29D-89A3-F7DAD3939196}"/>
              </a:ext>
            </a:extLst>
          </p:cNvPr>
          <p:cNvSpPr/>
          <p:nvPr/>
        </p:nvSpPr>
        <p:spPr>
          <a:xfrm rot="5400000" flipV="1">
            <a:off x="7518016" y="3080873"/>
            <a:ext cx="333932" cy="126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DF4926C-765D-ED6D-5EBC-96D112BEE8CC}"/>
              </a:ext>
            </a:extLst>
          </p:cNvPr>
          <p:cNvSpPr/>
          <p:nvPr/>
        </p:nvSpPr>
        <p:spPr>
          <a:xfrm rot="16200000" flipV="1">
            <a:off x="8206668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DBF925F-BCA5-2EFB-DE50-F8534057A2DB}"/>
              </a:ext>
            </a:extLst>
          </p:cNvPr>
          <p:cNvSpPr/>
          <p:nvPr/>
        </p:nvSpPr>
        <p:spPr>
          <a:xfrm rot="16200000" flipV="1">
            <a:off x="7541730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B225EC5-0188-EF44-59F1-FF85F36AA4FC}"/>
              </a:ext>
            </a:extLst>
          </p:cNvPr>
          <p:cNvSpPr/>
          <p:nvPr/>
        </p:nvSpPr>
        <p:spPr>
          <a:xfrm rot="16200000" flipV="1">
            <a:off x="6025132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756D622C-D9E0-F812-098D-D11DA91E906B}"/>
              </a:ext>
            </a:extLst>
          </p:cNvPr>
          <p:cNvSpPr/>
          <p:nvPr/>
        </p:nvSpPr>
        <p:spPr>
          <a:xfrm rot="5400000">
            <a:off x="7992077" y="2801913"/>
            <a:ext cx="838218" cy="10477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84E9EAC-D0D4-487C-D0FF-90FD27104FD6}"/>
              </a:ext>
            </a:extLst>
          </p:cNvPr>
          <p:cNvSpPr/>
          <p:nvPr/>
        </p:nvSpPr>
        <p:spPr>
          <a:xfrm rot="9770071" flipV="1">
            <a:off x="5041133" y="5553450"/>
            <a:ext cx="512347" cy="132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E7EEF7A-72BE-93FC-468B-A3353A10394C}"/>
              </a:ext>
            </a:extLst>
          </p:cNvPr>
          <p:cNvSpPr/>
          <p:nvPr/>
        </p:nvSpPr>
        <p:spPr>
          <a:xfrm rot="16200000" flipV="1">
            <a:off x="4709832" y="5169835"/>
            <a:ext cx="475470" cy="1464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3195E29-E0C4-0987-A90B-7D519C3D5961}"/>
              </a:ext>
            </a:extLst>
          </p:cNvPr>
          <p:cNvSpPr/>
          <p:nvPr/>
        </p:nvSpPr>
        <p:spPr>
          <a:xfrm rot="16200000" flipV="1">
            <a:off x="3178665" y="3885456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ngolare in su 24">
            <a:extLst>
              <a:ext uri="{FF2B5EF4-FFF2-40B4-BE49-F238E27FC236}">
                <a16:creationId xmlns:a16="http://schemas.microsoft.com/office/drawing/2014/main" id="{9F892EEF-2824-24EA-CB0B-7C8BBCF16631}"/>
              </a:ext>
            </a:extLst>
          </p:cNvPr>
          <p:cNvSpPr/>
          <p:nvPr/>
        </p:nvSpPr>
        <p:spPr>
          <a:xfrm flipV="1">
            <a:off x="3359004" y="3523910"/>
            <a:ext cx="2423373" cy="586447"/>
          </a:xfrm>
          <a:prstGeom prst="bentUpArrow">
            <a:avLst>
              <a:gd name="adj1" fmla="val 25000"/>
              <a:gd name="adj2" fmla="val 3260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ngolare in su 25">
            <a:extLst>
              <a:ext uri="{FF2B5EF4-FFF2-40B4-BE49-F238E27FC236}">
                <a16:creationId xmlns:a16="http://schemas.microsoft.com/office/drawing/2014/main" id="{49B07896-A829-8FAB-1DAC-0F56B0FF7810}"/>
              </a:ext>
            </a:extLst>
          </p:cNvPr>
          <p:cNvSpPr/>
          <p:nvPr/>
        </p:nvSpPr>
        <p:spPr>
          <a:xfrm flipH="1" flipV="1">
            <a:off x="5440105" y="3527285"/>
            <a:ext cx="2985918" cy="609929"/>
          </a:xfrm>
          <a:prstGeom prst="bentUpArrow">
            <a:avLst>
              <a:gd name="adj1" fmla="val 25000"/>
              <a:gd name="adj2" fmla="val 2169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284B193-CE7F-B502-4623-C6C68FDB5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3007643" y="3500296"/>
            <a:ext cx="285599" cy="26667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38375DE-FF09-46A3-9191-56915AFE6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7989912" y="2547905"/>
            <a:ext cx="285599" cy="26667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9C25B8-B44F-7692-82F5-78ABA90F3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5154506" y="4500373"/>
            <a:ext cx="285599" cy="2666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8D05FFB-A244-1501-505D-5F2854FD69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7173" r="23967" b="18222"/>
          <a:stretch/>
        </p:blipFill>
        <p:spPr>
          <a:xfrm>
            <a:off x="4211428" y="3197468"/>
            <a:ext cx="266025" cy="246948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2202F7-8482-8659-904E-52C58DCC1A83}"/>
              </a:ext>
            </a:extLst>
          </p:cNvPr>
          <p:cNvSpPr/>
          <p:nvPr/>
        </p:nvSpPr>
        <p:spPr>
          <a:xfrm rot="10800000" flipV="1">
            <a:off x="8489529" y="3403059"/>
            <a:ext cx="359832" cy="97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9485116-E1D1-C668-FD89-EB7F6E3AFA7A}"/>
              </a:ext>
            </a:extLst>
          </p:cNvPr>
          <p:cNvSpPr txBox="1"/>
          <p:nvPr/>
        </p:nvSpPr>
        <p:spPr>
          <a:xfrm>
            <a:off x="9702800" y="5699760"/>
            <a:ext cx="158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5° PIANO</a:t>
            </a:r>
          </a:p>
        </p:txBody>
      </p:sp>
    </p:spTree>
    <p:extLst>
      <p:ext uri="{BB962C8B-B14F-4D97-AF65-F5344CB8AC3E}">
        <p14:creationId xmlns:p14="http://schemas.microsoft.com/office/powerpoint/2010/main" val="226803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44C3A0-0890-9B5B-4B04-0983117D6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788907"/>
            <a:ext cx="8646159" cy="552130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7E7D8AF-5078-4085-9628-CAE475648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08" y="4212435"/>
            <a:ext cx="396874" cy="244482"/>
          </a:xfrm>
          <a:prstGeom prst="rect">
            <a:avLst/>
          </a:prstGeom>
        </p:spPr>
      </p:pic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01D39800-8D79-4FBB-BEF7-614E622F6231}"/>
              </a:ext>
            </a:extLst>
          </p:cNvPr>
          <p:cNvSpPr/>
          <p:nvPr/>
        </p:nvSpPr>
        <p:spPr>
          <a:xfrm rot="5400000" flipV="1">
            <a:off x="3777478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3E84154-F091-CD76-8FFF-F4491A49E9CA}"/>
              </a:ext>
            </a:extLst>
          </p:cNvPr>
          <p:cNvSpPr/>
          <p:nvPr/>
        </p:nvSpPr>
        <p:spPr>
          <a:xfrm rot="5400000" flipV="1">
            <a:off x="3079538" y="3106048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350DEE2B-C5F2-0E3D-6CEA-2A91263574EB}"/>
              </a:ext>
            </a:extLst>
          </p:cNvPr>
          <p:cNvSpPr/>
          <p:nvPr/>
        </p:nvSpPr>
        <p:spPr>
          <a:xfrm rot="5400000" flipV="1">
            <a:off x="5372460" y="5107138"/>
            <a:ext cx="475470" cy="142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6EE88DF-3F95-32AF-8D71-0B0EE960C4D1}"/>
              </a:ext>
            </a:extLst>
          </p:cNvPr>
          <p:cNvSpPr/>
          <p:nvPr/>
        </p:nvSpPr>
        <p:spPr>
          <a:xfrm rot="5400000" flipV="1">
            <a:off x="5285737" y="3109424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963F853-6B4F-6750-9C37-7E2BC98803DC}"/>
              </a:ext>
            </a:extLst>
          </p:cNvPr>
          <p:cNvSpPr/>
          <p:nvPr/>
        </p:nvSpPr>
        <p:spPr>
          <a:xfrm rot="5400000" flipV="1">
            <a:off x="5975949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EAF5B37-F176-B29D-89A3-F7DAD3939196}"/>
              </a:ext>
            </a:extLst>
          </p:cNvPr>
          <p:cNvSpPr/>
          <p:nvPr/>
        </p:nvSpPr>
        <p:spPr>
          <a:xfrm rot="5400000" flipV="1">
            <a:off x="7518016" y="3080873"/>
            <a:ext cx="333932" cy="126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DF4926C-765D-ED6D-5EBC-96D112BEE8CC}"/>
              </a:ext>
            </a:extLst>
          </p:cNvPr>
          <p:cNvSpPr/>
          <p:nvPr/>
        </p:nvSpPr>
        <p:spPr>
          <a:xfrm rot="16200000" flipV="1">
            <a:off x="8206668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DBF925F-BCA5-2EFB-DE50-F8534057A2DB}"/>
              </a:ext>
            </a:extLst>
          </p:cNvPr>
          <p:cNvSpPr/>
          <p:nvPr/>
        </p:nvSpPr>
        <p:spPr>
          <a:xfrm rot="16200000" flipV="1">
            <a:off x="7541730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B225EC5-0188-EF44-59F1-FF85F36AA4FC}"/>
              </a:ext>
            </a:extLst>
          </p:cNvPr>
          <p:cNvSpPr/>
          <p:nvPr/>
        </p:nvSpPr>
        <p:spPr>
          <a:xfrm rot="16200000" flipV="1">
            <a:off x="6025132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756D622C-D9E0-F812-098D-D11DA91E906B}"/>
              </a:ext>
            </a:extLst>
          </p:cNvPr>
          <p:cNvSpPr/>
          <p:nvPr/>
        </p:nvSpPr>
        <p:spPr>
          <a:xfrm rot="5400000">
            <a:off x="7992077" y="2801913"/>
            <a:ext cx="838218" cy="10477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84E9EAC-D0D4-487C-D0FF-90FD27104FD6}"/>
              </a:ext>
            </a:extLst>
          </p:cNvPr>
          <p:cNvSpPr/>
          <p:nvPr/>
        </p:nvSpPr>
        <p:spPr>
          <a:xfrm rot="9770071" flipV="1">
            <a:off x="5041133" y="5553450"/>
            <a:ext cx="512347" cy="132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E7EEF7A-72BE-93FC-468B-A3353A10394C}"/>
              </a:ext>
            </a:extLst>
          </p:cNvPr>
          <p:cNvSpPr/>
          <p:nvPr/>
        </p:nvSpPr>
        <p:spPr>
          <a:xfrm rot="16200000" flipV="1">
            <a:off x="4709832" y="5169835"/>
            <a:ext cx="475470" cy="1464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3195E29-E0C4-0987-A90B-7D519C3D5961}"/>
              </a:ext>
            </a:extLst>
          </p:cNvPr>
          <p:cNvSpPr/>
          <p:nvPr/>
        </p:nvSpPr>
        <p:spPr>
          <a:xfrm rot="16200000" flipV="1">
            <a:off x="3178665" y="3885456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ngolare in su 24">
            <a:extLst>
              <a:ext uri="{FF2B5EF4-FFF2-40B4-BE49-F238E27FC236}">
                <a16:creationId xmlns:a16="http://schemas.microsoft.com/office/drawing/2014/main" id="{9F892EEF-2824-24EA-CB0B-7C8BBCF16631}"/>
              </a:ext>
            </a:extLst>
          </p:cNvPr>
          <p:cNvSpPr/>
          <p:nvPr/>
        </p:nvSpPr>
        <p:spPr>
          <a:xfrm flipV="1">
            <a:off x="3359004" y="3523910"/>
            <a:ext cx="2423373" cy="586447"/>
          </a:xfrm>
          <a:prstGeom prst="bentUpArrow">
            <a:avLst>
              <a:gd name="adj1" fmla="val 25000"/>
              <a:gd name="adj2" fmla="val 3260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ngolare in su 25">
            <a:extLst>
              <a:ext uri="{FF2B5EF4-FFF2-40B4-BE49-F238E27FC236}">
                <a16:creationId xmlns:a16="http://schemas.microsoft.com/office/drawing/2014/main" id="{49B07896-A829-8FAB-1DAC-0F56B0FF7810}"/>
              </a:ext>
            </a:extLst>
          </p:cNvPr>
          <p:cNvSpPr/>
          <p:nvPr/>
        </p:nvSpPr>
        <p:spPr>
          <a:xfrm flipH="1" flipV="1">
            <a:off x="5440105" y="3527285"/>
            <a:ext cx="2985918" cy="609929"/>
          </a:xfrm>
          <a:prstGeom prst="bentUpArrow">
            <a:avLst>
              <a:gd name="adj1" fmla="val 25000"/>
              <a:gd name="adj2" fmla="val 2169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284B193-CE7F-B502-4623-C6C68FDB5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3007643" y="3500296"/>
            <a:ext cx="285599" cy="26667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38375DE-FF09-46A3-9191-56915AFE6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7989912" y="2547905"/>
            <a:ext cx="285599" cy="26667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9C25B8-B44F-7692-82F5-78ABA90F3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5154506" y="4500373"/>
            <a:ext cx="285599" cy="2666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8D05FFB-A244-1501-505D-5F2854FD69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7173" r="23967" b="18222"/>
          <a:stretch/>
        </p:blipFill>
        <p:spPr>
          <a:xfrm>
            <a:off x="4211428" y="3197468"/>
            <a:ext cx="266025" cy="246948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2202F7-8482-8659-904E-52C58DCC1A83}"/>
              </a:ext>
            </a:extLst>
          </p:cNvPr>
          <p:cNvSpPr/>
          <p:nvPr/>
        </p:nvSpPr>
        <p:spPr>
          <a:xfrm rot="10800000" flipV="1">
            <a:off x="8489529" y="3403059"/>
            <a:ext cx="359832" cy="97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9485116-E1D1-C668-FD89-EB7F6E3AFA7A}"/>
              </a:ext>
            </a:extLst>
          </p:cNvPr>
          <p:cNvSpPr txBox="1"/>
          <p:nvPr/>
        </p:nvSpPr>
        <p:spPr>
          <a:xfrm>
            <a:off x="9702800" y="5699760"/>
            <a:ext cx="158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6° PIANO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FFEA49F-D69A-FEF6-8036-50AA1EE6CF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27" y="3551385"/>
            <a:ext cx="251833" cy="3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44C3A0-0890-9B5B-4B04-0983117D6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788907"/>
            <a:ext cx="8646159" cy="552130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7E7D8AF-5078-4085-9628-CAE475648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08" y="4212435"/>
            <a:ext cx="396874" cy="244482"/>
          </a:xfrm>
          <a:prstGeom prst="rect">
            <a:avLst/>
          </a:prstGeom>
        </p:spPr>
      </p:pic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01D39800-8D79-4FBB-BEF7-614E622F6231}"/>
              </a:ext>
            </a:extLst>
          </p:cNvPr>
          <p:cNvSpPr/>
          <p:nvPr/>
        </p:nvSpPr>
        <p:spPr>
          <a:xfrm rot="5400000" flipV="1">
            <a:off x="3777478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3E84154-F091-CD76-8FFF-F4491A49E9CA}"/>
              </a:ext>
            </a:extLst>
          </p:cNvPr>
          <p:cNvSpPr/>
          <p:nvPr/>
        </p:nvSpPr>
        <p:spPr>
          <a:xfrm rot="5400000" flipV="1">
            <a:off x="3079538" y="3106048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350DEE2B-C5F2-0E3D-6CEA-2A91263574EB}"/>
              </a:ext>
            </a:extLst>
          </p:cNvPr>
          <p:cNvSpPr/>
          <p:nvPr/>
        </p:nvSpPr>
        <p:spPr>
          <a:xfrm rot="5400000" flipV="1">
            <a:off x="5372460" y="5107138"/>
            <a:ext cx="475470" cy="142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6EE88DF-3F95-32AF-8D71-0B0EE960C4D1}"/>
              </a:ext>
            </a:extLst>
          </p:cNvPr>
          <p:cNvSpPr/>
          <p:nvPr/>
        </p:nvSpPr>
        <p:spPr>
          <a:xfrm rot="5400000" flipV="1">
            <a:off x="5285737" y="3109424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963F853-6B4F-6750-9C37-7E2BC98803DC}"/>
              </a:ext>
            </a:extLst>
          </p:cNvPr>
          <p:cNvSpPr/>
          <p:nvPr/>
        </p:nvSpPr>
        <p:spPr>
          <a:xfrm rot="5400000" flipV="1">
            <a:off x="5975949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EAF5B37-F176-B29D-89A3-F7DAD3939196}"/>
              </a:ext>
            </a:extLst>
          </p:cNvPr>
          <p:cNvSpPr/>
          <p:nvPr/>
        </p:nvSpPr>
        <p:spPr>
          <a:xfrm rot="5400000" flipV="1">
            <a:off x="7518016" y="3080873"/>
            <a:ext cx="333932" cy="126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DF4926C-765D-ED6D-5EBC-96D112BEE8CC}"/>
              </a:ext>
            </a:extLst>
          </p:cNvPr>
          <p:cNvSpPr/>
          <p:nvPr/>
        </p:nvSpPr>
        <p:spPr>
          <a:xfrm rot="16200000" flipV="1">
            <a:off x="8206668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DBF925F-BCA5-2EFB-DE50-F8534057A2DB}"/>
              </a:ext>
            </a:extLst>
          </p:cNvPr>
          <p:cNvSpPr/>
          <p:nvPr/>
        </p:nvSpPr>
        <p:spPr>
          <a:xfrm rot="16200000" flipV="1">
            <a:off x="7541730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B225EC5-0188-EF44-59F1-FF85F36AA4FC}"/>
              </a:ext>
            </a:extLst>
          </p:cNvPr>
          <p:cNvSpPr/>
          <p:nvPr/>
        </p:nvSpPr>
        <p:spPr>
          <a:xfrm rot="16200000" flipV="1">
            <a:off x="6025132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756D622C-D9E0-F812-098D-D11DA91E906B}"/>
              </a:ext>
            </a:extLst>
          </p:cNvPr>
          <p:cNvSpPr/>
          <p:nvPr/>
        </p:nvSpPr>
        <p:spPr>
          <a:xfrm rot="5400000">
            <a:off x="7992077" y="2801913"/>
            <a:ext cx="838218" cy="10477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84E9EAC-D0D4-487C-D0FF-90FD27104FD6}"/>
              </a:ext>
            </a:extLst>
          </p:cNvPr>
          <p:cNvSpPr/>
          <p:nvPr/>
        </p:nvSpPr>
        <p:spPr>
          <a:xfrm rot="9770071" flipV="1">
            <a:off x="5041133" y="5553450"/>
            <a:ext cx="512347" cy="132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E7EEF7A-72BE-93FC-468B-A3353A10394C}"/>
              </a:ext>
            </a:extLst>
          </p:cNvPr>
          <p:cNvSpPr/>
          <p:nvPr/>
        </p:nvSpPr>
        <p:spPr>
          <a:xfrm rot="16200000" flipV="1">
            <a:off x="4709832" y="5169835"/>
            <a:ext cx="475470" cy="1464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3195E29-E0C4-0987-A90B-7D519C3D5961}"/>
              </a:ext>
            </a:extLst>
          </p:cNvPr>
          <p:cNvSpPr/>
          <p:nvPr/>
        </p:nvSpPr>
        <p:spPr>
          <a:xfrm rot="16200000" flipV="1">
            <a:off x="3178665" y="3885456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ngolare in su 24">
            <a:extLst>
              <a:ext uri="{FF2B5EF4-FFF2-40B4-BE49-F238E27FC236}">
                <a16:creationId xmlns:a16="http://schemas.microsoft.com/office/drawing/2014/main" id="{9F892EEF-2824-24EA-CB0B-7C8BBCF16631}"/>
              </a:ext>
            </a:extLst>
          </p:cNvPr>
          <p:cNvSpPr/>
          <p:nvPr/>
        </p:nvSpPr>
        <p:spPr>
          <a:xfrm flipV="1">
            <a:off x="3359004" y="3523910"/>
            <a:ext cx="2423373" cy="586447"/>
          </a:xfrm>
          <a:prstGeom prst="bentUpArrow">
            <a:avLst>
              <a:gd name="adj1" fmla="val 25000"/>
              <a:gd name="adj2" fmla="val 3260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ngolare in su 25">
            <a:extLst>
              <a:ext uri="{FF2B5EF4-FFF2-40B4-BE49-F238E27FC236}">
                <a16:creationId xmlns:a16="http://schemas.microsoft.com/office/drawing/2014/main" id="{49B07896-A829-8FAB-1DAC-0F56B0FF7810}"/>
              </a:ext>
            </a:extLst>
          </p:cNvPr>
          <p:cNvSpPr/>
          <p:nvPr/>
        </p:nvSpPr>
        <p:spPr>
          <a:xfrm flipH="1" flipV="1">
            <a:off x="5440105" y="3527285"/>
            <a:ext cx="2985918" cy="609929"/>
          </a:xfrm>
          <a:prstGeom prst="bentUpArrow">
            <a:avLst>
              <a:gd name="adj1" fmla="val 25000"/>
              <a:gd name="adj2" fmla="val 2169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284B193-CE7F-B502-4623-C6C68FDB5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3007643" y="3500296"/>
            <a:ext cx="285599" cy="26667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38375DE-FF09-46A3-9191-56915AFE6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7989912" y="2547905"/>
            <a:ext cx="285599" cy="26667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9C25B8-B44F-7692-82F5-78ABA90F3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5154506" y="4500373"/>
            <a:ext cx="285599" cy="2666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8D05FFB-A244-1501-505D-5F2854FD69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7173" r="23967" b="18222"/>
          <a:stretch/>
        </p:blipFill>
        <p:spPr>
          <a:xfrm>
            <a:off x="4211428" y="3197468"/>
            <a:ext cx="266025" cy="246948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2202F7-8482-8659-904E-52C58DCC1A83}"/>
              </a:ext>
            </a:extLst>
          </p:cNvPr>
          <p:cNvSpPr/>
          <p:nvPr/>
        </p:nvSpPr>
        <p:spPr>
          <a:xfrm rot="10800000" flipV="1">
            <a:off x="8489529" y="3403059"/>
            <a:ext cx="359832" cy="97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9485116-E1D1-C668-FD89-EB7F6E3AFA7A}"/>
              </a:ext>
            </a:extLst>
          </p:cNvPr>
          <p:cNvSpPr txBox="1"/>
          <p:nvPr/>
        </p:nvSpPr>
        <p:spPr>
          <a:xfrm>
            <a:off x="9702800" y="5699760"/>
            <a:ext cx="158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7° PIANO</a:t>
            </a:r>
          </a:p>
        </p:txBody>
      </p:sp>
    </p:spTree>
    <p:extLst>
      <p:ext uri="{BB962C8B-B14F-4D97-AF65-F5344CB8AC3E}">
        <p14:creationId xmlns:p14="http://schemas.microsoft.com/office/powerpoint/2010/main" val="409510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/>
          <p:cNvSpPr txBox="1"/>
          <p:nvPr/>
        </p:nvSpPr>
        <p:spPr>
          <a:xfrm>
            <a:off x="930207" y="171420"/>
            <a:ext cx="340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Punto di raccolta (parcheggio)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248589"/>
            <a:ext cx="419671" cy="417847"/>
          </a:xfrm>
          <a:prstGeom prst="rect">
            <a:avLst/>
          </a:prstGeom>
        </p:spPr>
      </p:pic>
      <p:sp>
        <p:nvSpPr>
          <p:cNvPr id="3" name="Freccia in giù 2">
            <a:extLst>
              <a:ext uri="{FF2B5EF4-FFF2-40B4-BE49-F238E27FC236}">
                <a16:creationId xmlns:a16="http://schemas.microsoft.com/office/drawing/2014/main" id="{5FF46FB0-338E-47DC-A33D-2AD7064B6CDF}"/>
              </a:ext>
            </a:extLst>
          </p:cNvPr>
          <p:cNvSpPr/>
          <p:nvPr/>
        </p:nvSpPr>
        <p:spPr>
          <a:xfrm rot="16200000">
            <a:off x="478228" y="770455"/>
            <a:ext cx="133351" cy="6411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C306085-5682-4706-9773-E7A09E7A5CDD}"/>
              </a:ext>
            </a:extLst>
          </p:cNvPr>
          <p:cNvSpPr txBox="1"/>
          <p:nvPr/>
        </p:nvSpPr>
        <p:spPr>
          <a:xfrm>
            <a:off x="904969" y="904973"/>
            <a:ext cx="1685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di esodo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ABDF717-BF47-467B-9AC3-411539C2728F}"/>
              </a:ext>
            </a:extLst>
          </p:cNvPr>
          <p:cNvSpPr txBox="1"/>
          <p:nvPr/>
        </p:nvSpPr>
        <p:spPr>
          <a:xfrm>
            <a:off x="8041064" y="457513"/>
            <a:ext cx="392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Allegato A alla SOP 340 Ed. Giugno 2023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DDF534E7-D5C7-4563-8D53-D484A9872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09" y="1576583"/>
            <a:ext cx="445788" cy="29591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42FAC41-BDD4-A4FB-3980-63C2479CA3EA}"/>
              </a:ext>
            </a:extLst>
          </p:cNvPr>
          <p:cNvSpPr txBox="1"/>
          <p:nvPr/>
        </p:nvSpPr>
        <p:spPr>
          <a:xfrm>
            <a:off x="844711" y="1554453"/>
            <a:ext cx="16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Uscita emergenza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144C3A0-0890-9B5B-4B04-0983117D6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0" y="788907"/>
            <a:ext cx="8646159" cy="5521305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97E7D8AF-5078-4085-9628-CAE475648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08" y="4212435"/>
            <a:ext cx="396874" cy="244482"/>
          </a:xfrm>
          <a:prstGeom prst="rect">
            <a:avLst/>
          </a:prstGeom>
        </p:spPr>
      </p:pic>
      <p:sp>
        <p:nvSpPr>
          <p:cNvPr id="37" name="Freccia a destra 36">
            <a:extLst>
              <a:ext uri="{FF2B5EF4-FFF2-40B4-BE49-F238E27FC236}">
                <a16:creationId xmlns:a16="http://schemas.microsoft.com/office/drawing/2014/main" id="{01D39800-8D79-4FBB-BEF7-614E622F6231}"/>
              </a:ext>
            </a:extLst>
          </p:cNvPr>
          <p:cNvSpPr/>
          <p:nvPr/>
        </p:nvSpPr>
        <p:spPr>
          <a:xfrm rot="5400000" flipV="1">
            <a:off x="3777478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3E84154-F091-CD76-8FFF-F4491A49E9CA}"/>
              </a:ext>
            </a:extLst>
          </p:cNvPr>
          <p:cNvSpPr/>
          <p:nvPr/>
        </p:nvSpPr>
        <p:spPr>
          <a:xfrm rot="5400000" flipV="1">
            <a:off x="3079538" y="3106048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Freccia a destra 39">
            <a:extLst>
              <a:ext uri="{FF2B5EF4-FFF2-40B4-BE49-F238E27FC236}">
                <a16:creationId xmlns:a16="http://schemas.microsoft.com/office/drawing/2014/main" id="{350DEE2B-C5F2-0E3D-6CEA-2A91263574EB}"/>
              </a:ext>
            </a:extLst>
          </p:cNvPr>
          <p:cNvSpPr/>
          <p:nvPr/>
        </p:nvSpPr>
        <p:spPr>
          <a:xfrm rot="5400000" flipV="1">
            <a:off x="5372460" y="5107138"/>
            <a:ext cx="475470" cy="14249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B6EE88DF-3F95-32AF-8D71-0B0EE960C4D1}"/>
              </a:ext>
            </a:extLst>
          </p:cNvPr>
          <p:cNvSpPr/>
          <p:nvPr/>
        </p:nvSpPr>
        <p:spPr>
          <a:xfrm rot="5400000" flipV="1">
            <a:off x="5285737" y="3109424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F963F853-6B4F-6750-9C37-7E2BC98803DC}"/>
              </a:ext>
            </a:extLst>
          </p:cNvPr>
          <p:cNvSpPr/>
          <p:nvPr/>
        </p:nvSpPr>
        <p:spPr>
          <a:xfrm rot="5400000" flipV="1">
            <a:off x="5975949" y="310604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6EAF5B37-F176-B29D-89A3-F7DAD3939196}"/>
              </a:ext>
            </a:extLst>
          </p:cNvPr>
          <p:cNvSpPr/>
          <p:nvPr/>
        </p:nvSpPr>
        <p:spPr>
          <a:xfrm rot="5400000" flipV="1">
            <a:off x="7518016" y="3080873"/>
            <a:ext cx="333932" cy="126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3DF4926C-765D-ED6D-5EBC-96D112BEE8CC}"/>
              </a:ext>
            </a:extLst>
          </p:cNvPr>
          <p:cNvSpPr/>
          <p:nvPr/>
        </p:nvSpPr>
        <p:spPr>
          <a:xfrm rot="16200000" flipV="1">
            <a:off x="8206668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DBF925F-BCA5-2EFB-DE50-F8534057A2DB}"/>
              </a:ext>
            </a:extLst>
          </p:cNvPr>
          <p:cNvSpPr/>
          <p:nvPr/>
        </p:nvSpPr>
        <p:spPr>
          <a:xfrm rot="16200000" flipV="1">
            <a:off x="7541730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CB225EC5-0188-EF44-59F1-FF85F36AA4FC}"/>
              </a:ext>
            </a:extLst>
          </p:cNvPr>
          <p:cNvSpPr/>
          <p:nvPr/>
        </p:nvSpPr>
        <p:spPr>
          <a:xfrm rot="16200000" flipV="1">
            <a:off x="6025132" y="3832929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756D622C-D9E0-F812-098D-D11DA91E906B}"/>
              </a:ext>
            </a:extLst>
          </p:cNvPr>
          <p:cNvSpPr/>
          <p:nvPr/>
        </p:nvSpPr>
        <p:spPr>
          <a:xfrm rot="5400000">
            <a:off x="7992077" y="2801913"/>
            <a:ext cx="838218" cy="10477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B84E9EAC-D0D4-487C-D0FF-90FD27104FD6}"/>
              </a:ext>
            </a:extLst>
          </p:cNvPr>
          <p:cNvSpPr/>
          <p:nvPr/>
        </p:nvSpPr>
        <p:spPr>
          <a:xfrm rot="9770071" flipV="1">
            <a:off x="5041133" y="5553450"/>
            <a:ext cx="512347" cy="132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CE7EEF7A-72BE-93FC-468B-A3353A10394C}"/>
              </a:ext>
            </a:extLst>
          </p:cNvPr>
          <p:cNvSpPr/>
          <p:nvPr/>
        </p:nvSpPr>
        <p:spPr>
          <a:xfrm rot="16200000" flipV="1">
            <a:off x="4709832" y="5169835"/>
            <a:ext cx="475470" cy="14644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id="{43195E29-E0C4-0987-A90B-7D519C3D5961}"/>
              </a:ext>
            </a:extLst>
          </p:cNvPr>
          <p:cNvSpPr/>
          <p:nvPr/>
        </p:nvSpPr>
        <p:spPr>
          <a:xfrm rot="16200000" flipV="1">
            <a:off x="3178665" y="3885456"/>
            <a:ext cx="333932" cy="10477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ngolare in su 24">
            <a:extLst>
              <a:ext uri="{FF2B5EF4-FFF2-40B4-BE49-F238E27FC236}">
                <a16:creationId xmlns:a16="http://schemas.microsoft.com/office/drawing/2014/main" id="{9F892EEF-2824-24EA-CB0B-7C8BBCF16631}"/>
              </a:ext>
            </a:extLst>
          </p:cNvPr>
          <p:cNvSpPr/>
          <p:nvPr/>
        </p:nvSpPr>
        <p:spPr>
          <a:xfrm flipV="1">
            <a:off x="3359004" y="3523910"/>
            <a:ext cx="2423373" cy="586447"/>
          </a:xfrm>
          <a:prstGeom prst="bentUpArrow">
            <a:avLst>
              <a:gd name="adj1" fmla="val 25000"/>
              <a:gd name="adj2" fmla="val 32606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angolare in su 25">
            <a:extLst>
              <a:ext uri="{FF2B5EF4-FFF2-40B4-BE49-F238E27FC236}">
                <a16:creationId xmlns:a16="http://schemas.microsoft.com/office/drawing/2014/main" id="{49B07896-A829-8FAB-1DAC-0F56B0FF7810}"/>
              </a:ext>
            </a:extLst>
          </p:cNvPr>
          <p:cNvSpPr/>
          <p:nvPr/>
        </p:nvSpPr>
        <p:spPr>
          <a:xfrm flipH="1" flipV="1">
            <a:off x="5440105" y="3527285"/>
            <a:ext cx="2985918" cy="609929"/>
          </a:xfrm>
          <a:prstGeom prst="bentUpArrow">
            <a:avLst>
              <a:gd name="adj1" fmla="val 25000"/>
              <a:gd name="adj2" fmla="val 21690"/>
              <a:gd name="adj3" fmla="val 25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B284B193-CE7F-B502-4623-C6C68FDB51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3007643" y="3500296"/>
            <a:ext cx="285599" cy="26667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38375DE-FF09-46A3-9191-56915AFE65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7989912" y="2547905"/>
            <a:ext cx="285599" cy="266675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409C25B8-B44F-7692-82F5-78ABA90F3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4" t="27060" r="27241" b="27115"/>
          <a:stretch/>
        </p:blipFill>
        <p:spPr>
          <a:xfrm>
            <a:off x="5154506" y="4500373"/>
            <a:ext cx="285599" cy="26667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58D05FFB-A244-1501-505D-5F2854FD69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5" t="17173" r="23967" b="18222"/>
          <a:stretch/>
        </p:blipFill>
        <p:spPr>
          <a:xfrm>
            <a:off x="4211428" y="3197468"/>
            <a:ext cx="266025" cy="246948"/>
          </a:xfrm>
          <a:prstGeom prst="rect">
            <a:avLst/>
          </a:prstGeom>
        </p:spPr>
      </p:pic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2E2202F7-8482-8659-904E-52C58DCC1A83}"/>
              </a:ext>
            </a:extLst>
          </p:cNvPr>
          <p:cNvSpPr/>
          <p:nvPr/>
        </p:nvSpPr>
        <p:spPr>
          <a:xfrm rot="10800000" flipV="1">
            <a:off x="8489529" y="3403059"/>
            <a:ext cx="359832" cy="97237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9485116-E1D1-C668-FD89-EB7F6E3AFA7A}"/>
              </a:ext>
            </a:extLst>
          </p:cNvPr>
          <p:cNvSpPr txBox="1"/>
          <p:nvPr/>
        </p:nvSpPr>
        <p:spPr>
          <a:xfrm>
            <a:off x="9702800" y="5699760"/>
            <a:ext cx="158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8° PIANO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D8DB079-E311-2908-A7E4-67E0F12C24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92" y="3573560"/>
            <a:ext cx="251833" cy="33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6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255</Words>
  <Application>Microsoft Office PowerPoint</Application>
  <PresentationFormat>Widescreen</PresentationFormat>
  <Paragraphs>61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Rspp - 1° Lgt Antonio RESCIO</dc:creator>
  <cp:lastModifiedBy>user</cp:lastModifiedBy>
  <cp:revision>39</cp:revision>
  <cp:lastPrinted>2022-12-25T15:06:41Z</cp:lastPrinted>
  <dcterms:created xsi:type="dcterms:W3CDTF">2022-12-25T14:56:59Z</dcterms:created>
  <dcterms:modified xsi:type="dcterms:W3CDTF">2023-06-12T15:23:14Z</dcterms:modified>
</cp:coreProperties>
</file>