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9187" r:id="rId2"/>
    <p:sldId id="9194" r:id="rId3"/>
    <p:sldId id="9177" r:id="rId4"/>
    <p:sldId id="9188" r:id="rId5"/>
    <p:sldId id="9192" r:id="rId6"/>
    <p:sldId id="9191" r:id="rId7"/>
    <p:sldId id="9190" r:id="rId8"/>
    <p:sldId id="9193" r:id="rId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F33A0245-0931-4188-9BB0-A02C8D0ED451}">
          <p14:sldIdLst/>
        </p14:section>
        <p14:section name="Sezione senza titolo" id="{6FAF245B-2227-48E0-8C7F-D5B380AABEDE}">
          <p14:sldIdLst>
            <p14:sldId id="9187"/>
            <p14:sldId id="9194"/>
            <p14:sldId id="9177"/>
            <p14:sldId id="9188"/>
            <p14:sldId id="9192"/>
            <p14:sldId id="9191"/>
            <p14:sldId id="9190"/>
            <p14:sldId id="91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7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DAC458-1167-40F8-85B7-A098B0202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.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7EC2C9-D194-4612-8C39-B1FBD07E4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8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Allegato 1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207C1A-ABFE-42BD-B786-BCDB73D4CE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012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ACB12-00AD-49E4-B72B-A99F796966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837" y="9428012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E7912-59FF-403F-9975-CD709764C6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3010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6281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1354138"/>
            <a:ext cx="6477000" cy="3643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371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Testo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7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981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Tx/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FontTx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ClrTx/>
              <a:buSzPct val="100000"/>
              <a:buFontTx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9908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 spc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378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olo Testo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8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Tx/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FontTx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ClrTx/>
              <a:buSzPct val="100000"/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ClrTx/>
              <a:buSzPct val="100000"/>
              <a:buFontTx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9908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 spc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6983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457200" algn="ctr">
              <a:spcBef>
                <a:spcPts val="700"/>
              </a:spcBef>
              <a:buClrTx/>
              <a:buFontTx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914400" algn="ctr">
              <a:spcBef>
                <a:spcPts val="700"/>
              </a:spcBef>
              <a:buClrTx/>
              <a:buFontTx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1371600" algn="ctr">
              <a:spcBef>
                <a:spcPts val="700"/>
              </a:spcBef>
              <a:buClrTx/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1828800" algn="ctr">
              <a:spcBef>
                <a:spcPts val="700"/>
              </a:spcBef>
              <a:buClrTx/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9908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 spc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7990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Allegato B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A4AC-E7A3-4767-BC63-691584B4E4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9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15670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790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6662880"/>
            <a:ext cx="12191521" cy="213841"/>
          </a:xfrm>
          <a:prstGeom prst="rect">
            <a:avLst/>
          </a:prstGeom>
          <a:solidFill>
            <a:srgbClr val="0021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CustomShape 2"/>
          <p:cNvSpPr/>
          <p:nvPr/>
        </p:nvSpPr>
        <p:spPr>
          <a:xfrm>
            <a:off x="0" y="6591240"/>
            <a:ext cx="12191521" cy="71281"/>
          </a:xfrm>
          <a:prstGeom prst="rect">
            <a:avLst/>
          </a:prstGeom>
          <a:solidFill>
            <a:srgbClr val="E4D07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Line 3"/>
          <p:cNvSpPr/>
          <p:nvPr/>
        </p:nvSpPr>
        <p:spPr>
          <a:xfrm>
            <a:off x="95039" y="880047"/>
            <a:ext cx="11906402" cy="1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Line 4"/>
          <p:cNvSpPr/>
          <p:nvPr/>
        </p:nvSpPr>
        <p:spPr>
          <a:xfrm>
            <a:off x="10956789" y="90358"/>
            <a:ext cx="1" cy="743779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Line 5"/>
          <p:cNvSpPr/>
          <p:nvPr/>
        </p:nvSpPr>
        <p:spPr>
          <a:xfrm>
            <a:off x="1782826" y="87479"/>
            <a:ext cx="1" cy="746659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Immagine 12" descr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" y="27760"/>
            <a:ext cx="780731" cy="780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16" descr="Immagin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9507" y="87478"/>
            <a:ext cx="756446" cy="7610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uppo 17"/>
          <p:cNvGrpSpPr/>
          <p:nvPr/>
        </p:nvGrpSpPr>
        <p:grpSpPr>
          <a:xfrm>
            <a:off x="647224" y="-39503"/>
            <a:ext cx="1178509" cy="922136"/>
            <a:chOff x="0" y="0"/>
            <a:chExt cx="1178507" cy="922135"/>
          </a:xfrm>
        </p:grpSpPr>
        <p:sp>
          <p:nvSpPr>
            <p:cNvPr id="9" name="Rettangolo 18"/>
            <p:cNvSpPr/>
            <p:nvPr/>
          </p:nvSpPr>
          <p:spPr>
            <a:xfrm>
              <a:off x="717684" y="318767"/>
              <a:ext cx="179533" cy="16858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grpSp>
          <p:nvGrpSpPr>
            <p:cNvPr id="12" name="Immagine 19"/>
            <p:cNvGrpSpPr/>
            <p:nvPr/>
          </p:nvGrpSpPr>
          <p:grpSpPr>
            <a:xfrm>
              <a:off x="0" y="0"/>
              <a:ext cx="1178508" cy="922136"/>
              <a:chOff x="0" y="0"/>
              <a:chExt cx="1178507" cy="922135"/>
            </a:xfrm>
          </p:grpSpPr>
          <p:sp>
            <p:nvSpPr>
              <p:cNvPr id="10" name="Rettangolo"/>
              <p:cNvSpPr/>
              <p:nvPr/>
            </p:nvSpPr>
            <p:spPr>
              <a:xfrm>
                <a:off x="0" y="0"/>
                <a:ext cx="1178508" cy="92213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1" name="image3.png" descr="image3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1178508" cy="9221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4" name="CasellaDiTesto 20"/>
          <p:cNvSpPr txBox="1"/>
          <p:nvPr/>
        </p:nvSpPr>
        <p:spPr>
          <a:xfrm>
            <a:off x="1719915" y="10813"/>
            <a:ext cx="85871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MIASIT</a:t>
            </a:r>
          </a:p>
        </p:txBody>
      </p:sp>
      <p:sp>
        <p:nvSpPr>
          <p:cNvPr id="15" name="Titolo Test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1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lvl1pPr algn="r">
              <a:defRPr sz="1000" spc="-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1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6" r:id="rId6"/>
  </p:sldLayoutIdLst>
  <p:transition spd="med"/>
  <p:hf sldNum="0" hdr="0" ft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796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133" name="CustomShape 2"/>
          <p:cNvSpPr/>
          <p:nvPr/>
        </p:nvSpPr>
        <p:spPr>
          <a:xfrm>
            <a:off x="8796" y="2996952"/>
            <a:ext cx="12192000" cy="116205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7" name="CustomShape 3"/>
          <p:cNvSpPr/>
          <p:nvPr/>
        </p:nvSpPr>
        <p:spPr>
          <a:xfrm>
            <a:off x="4348480" y="2815387"/>
            <a:ext cx="8146956" cy="1106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9997" tIns="59999" rIns="119997" bIns="59999">
            <a:spAutoFit/>
          </a:bodyPr>
          <a:lstStyle/>
          <a:p>
            <a:pPr algn="ctr">
              <a:defRPr/>
            </a:pPr>
            <a:endParaRPr lang="it-IT" sz="3200" b="1" spc="-1" dirty="0">
              <a:solidFill>
                <a:srgbClr val="000000"/>
              </a:solidFill>
              <a:latin typeface="Tahoma"/>
              <a:ea typeface="Tahoma"/>
            </a:endParaRPr>
          </a:p>
          <a:p>
            <a:pPr algn="ctr">
              <a:defRPr/>
            </a:pPr>
            <a:r>
              <a:rPr lang="it-IT" sz="3200" b="1" i="1" spc="-1" dirty="0">
                <a:latin typeface="Tahoma"/>
                <a:ea typeface="Tahoma"/>
              </a:rPr>
              <a:t>Report di Autovalutazione</a:t>
            </a:r>
            <a:endParaRPr lang="it-IT" sz="4800" b="1" i="1" spc="-1" dirty="0">
              <a:solidFill>
                <a:srgbClr val="000000"/>
              </a:solidFill>
              <a:latin typeface="Tahoma"/>
              <a:ea typeface="Tahoma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37E06E6-FB2C-4348-98CF-8987C4D7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73" y="1170273"/>
            <a:ext cx="4303758" cy="4246246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Segnaposto numero diapositiva 2">
            <a:extLst>
              <a:ext uri="{FF2B5EF4-FFF2-40B4-BE49-F238E27FC236}">
                <a16:creationId xmlns:a16="http://schemas.microsoft.com/office/drawing/2014/main" id="{CC1E3FCE-2F3B-436B-9E24-24E02FC50999}"/>
              </a:ext>
            </a:extLst>
          </p:cNvPr>
          <p:cNvSpPr txBox="1">
            <a:spLocks/>
          </p:cNvSpPr>
          <p:nvPr/>
        </p:nvSpPr>
        <p:spPr>
          <a:xfrm>
            <a:off x="11837344" y="6669360"/>
            <a:ext cx="235320" cy="248400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-1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it-IT" b="1" smtClean="0">
                <a:solidFill>
                  <a:srgbClr val="FFC000"/>
                </a:solidFill>
              </a:rPr>
              <a:pPr/>
              <a:t>1</a:t>
            </a:fld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B319C2-660B-4C2B-AECF-207E099E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0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C67A9A-945A-4BC4-B328-15140666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316010-5976-40F1-B071-7257CBC8309F}"/>
              </a:ext>
            </a:extLst>
          </p:cNvPr>
          <p:cNvSpPr txBox="1"/>
          <p:nvPr/>
        </p:nvSpPr>
        <p:spPr>
          <a:xfrm>
            <a:off x="2779788" y="342584"/>
            <a:ext cx="720464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Richieste Messaggio 24.01.2024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C92B3D-2D03-4702-8558-5F24EE63BB4A}"/>
              </a:ext>
            </a:extLst>
          </p:cNvPr>
          <p:cNvSpPr txBox="1"/>
          <p:nvPr/>
        </p:nvSpPr>
        <p:spPr>
          <a:xfrm>
            <a:off x="1631504" y="980728"/>
            <a:ext cx="8856984" cy="5786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200" dirty="0"/>
              <a:t>Richiesta derivante dal Capo Divisione J3: Col. Claudio GUASCHINO e firmata dal AMM.DIV. Valter ZAPPELLINI;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3200" dirty="0"/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200" dirty="0"/>
              <a:t>Produrre il Report di autovalutazione con cadenza mensile ovvero ad ogni variazione che comporta un cambio di situazione; 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sz="3200" dirty="0"/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3200" dirty="0"/>
              <a:t>Produzione del documento ove costituito un FPWG.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32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2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asellaDiTesto 1"/>
          <p:cNvSpPr txBox="1"/>
          <p:nvPr/>
        </p:nvSpPr>
        <p:spPr>
          <a:xfrm>
            <a:off x="45719" y="84985"/>
            <a:ext cx="1210056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dirty="0"/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793E7588-D520-41FF-A6EA-20407E193597}"/>
              </a:ext>
            </a:extLst>
          </p:cNvPr>
          <p:cNvSpPr txBox="1">
            <a:spLocks/>
          </p:cNvSpPr>
          <p:nvPr/>
        </p:nvSpPr>
        <p:spPr>
          <a:xfrm>
            <a:off x="11907748" y="6669360"/>
            <a:ext cx="164916" cy="248400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-1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it-IT" b="1" smtClean="0">
                <a:solidFill>
                  <a:srgbClr val="FFC000"/>
                </a:solidFill>
              </a:rPr>
              <a:pPr/>
              <a:t>3</a:t>
            </a:fld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25FD59-89A1-44CF-9554-8049731AF96C}"/>
              </a:ext>
            </a:extLst>
          </p:cNvPr>
          <p:cNvSpPr txBox="1"/>
          <p:nvPr/>
        </p:nvSpPr>
        <p:spPr>
          <a:xfrm>
            <a:off x="331622" y="986872"/>
            <a:ext cx="11678945" cy="8094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Il FPO, in qualità di responsabile della compilazione del REPORT, si è interfacciato con il Ten. Col. Emanuele CARUSO (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Pdc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 nella giornata del 29/01/2024, chiedendo delucidazioni in merito alla compilazione del Report e rilevando le </a:t>
            </a:r>
            <a:r>
              <a:rPr lang="it-IT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problematiche e limitazioni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legate al contesto operativo in cui opera il Contingente MIASIT:</a:t>
            </a:r>
          </a:p>
          <a:p>
            <a:pPr algn="just"/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assenza di un sistema per la ricezione, trasmissione e custodia di documentazione 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assenza in teatro della cellula J2;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assenza di un account «AD-HOC» sulla nave da cui poter trattare il documento;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difficoltà nel attagliare il REPORT alla </a:t>
            </a:r>
            <a:r>
              <a:rPr lang="it-I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Tactical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Area of </a:t>
            </a:r>
            <a:r>
              <a:rPr lang="it-I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Respondability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i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600" i="1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 Risposta del Ten. Col. Emanuele CARUSO:</a:t>
            </a:r>
          </a:p>
          <a:p>
            <a:pPr algn="just"/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richiesta della minaccia e probabilità che questa si verifichi al J2 del COVI: nello specifico al Ten. Col. Bua/ C.F. Lanuto, di cui ha lasciato i contatti;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produzione documento su Pc «Stand-alone» in sede(HS), senza l’inserimento dei valori della minaccia, che saranno poi inseriti sulla nave;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rifarsi agli schemi e studi fatti dal Ten. Col. ORTOLANI (SAC maggio 2023).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B5260B-96A6-4010-B5F5-7FB680690782}"/>
              </a:ext>
            </a:extLst>
          </p:cNvPr>
          <p:cNvSpPr txBox="1"/>
          <p:nvPr/>
        </p:nvSpPr>
        <p:spPr>
          <a:xfrm>
            <a:off x="2779788" y="342584"/>
            <a:ext cx="842878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Esito discussione con il Ten. Col. Emanuele CARUSO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416AF98-5E47-4AC3-931E-98E584A33336}"/>
              </a:ext>
            </a:extLst>
          </p:cNvPr>
          <p:cNvSpPr/>
          <p:nvPr/>
        </p:nvSpPr>
        <p:spPr>
          <a:xfrm>
            <a:off x="232721" y="1196752"/>
            <a:ext cx="11777846" cy="216024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21E6A1-953A-46F8-8213-1F46ACB51352}"/>
              </a:ext>
            </a:extLst>
          </p:cNvPr>
          <p:cNvSpPr/>
          <p:nvPr/>
        </p:nvSpPr>
        <p:spPr>
          <a:xfrm>
            <a:off x="232721" y="3710888"/>
            <a:ext cx="11777846" cy="216024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8548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asellaDiTesto 1"/>
          <p:cNvSpPr txBox="1"/>
          <p:nvPr/>
        </p:nvSpPr>
        <p:spPr>
          <a:xfrm>
            <a:off x="45719" y="84985"/>
            <a:ext cx="1210056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2207568" y="28607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 sz="3600"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Book Antiqua"/>
              </a:rPr>
              <a:t>MISSIONE BILATERALE DI ASSISTENZA E SUPPORTO IN LIBIA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793E7588-D520-41FF-A6EA-20407E193597}"/>
              </a:ext>
            </a:extLst>
          </p:cNvPr>
          <p:cNvSpPr txBox="1">
            <a:spLocks/>
          </p:cNvSpPr>
          <p:nvPr/>
        </p:nvSpPr>
        <p:spPr>
          <a:xfrm>
            <a:off x="11907748" y="6669360"/>
            <a:ext cx="164916" cy="248400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-1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it-IT" b="1" smtClean="0">
                <a:solidFill>
                  <a:srgbClr val="FFC000"/>
                </a:solidFill>
              </a:rPr>
              <a:pPr/>
              <a:t>4</a:t>
            </a:fld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25FD59-89A1-44CF-9554-8049731AF96C}"/>
              </a:ext>
            </a:extLst>
          </p:cNvPr>
          <p:cNvSpPr txBox="1"/>
          <p:nvPr/>
        </p:nvSpPr>
        <p:spPr>
          <a:xfrm>
            <a:off x="45719" y="1052736"/>
            <a:ext cx="12100560" cy="1723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Book Antiqua"/>
              </a:rPr>
              <a:t>Argomenti:</a:t>
            </a:r>
          </a:p>
          <a:p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3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A0E716-3E4D-41DD-88F2-B9EDF00A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374"/>
            <a:ext cx="12192000" cy="526325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9C7FC4C-1460-4279-9F77-792A34F7D872}"/>
              </a:ext>
            </a:extLst>
          </p:cNvPr>
          <p:cNvSpPr/>
          <p:nvPr/>
        </p:nvSpPr>
        <p:spPr>
          <a:xfrm>
            <a:off x="3647728" y="1264145"/>
            <a:ext cx="8498551" cy="4973167"/>
          </a:xfrm>
          <a:prstGeom prst="rect">
            <a:avLst/>
          </a:prstGeom>
          <a:noFill/>
          <a:ln w="76200" cap="flat">
            <a:solidFill>
              <a:schemeClr val="accent6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imbolo &quot;Non consentito&quot; 4">
            <a:extLst>
              <a:ext uri="{FF2B5EF4-FFF2-40B4-BE49-F238E27FC236}">
                <a16:creationId xmlns:a16="http://schemas.microsoft.com/office/drawing/2014/main" id="{063067DF-9507-4283-99F8-29D68508BD2C}"/>
              </a:ext>
            </a:extLst>
          </p:cNvPr>
          <p:cNvSpPr/>
          <p:nvPr/>
        </p:nvSpPr>
        <p:spPr>
          <a:xfrm>
            <a:off x="767408" y="3457356"/>
            <a:ext cx="792088" cy="519348"/>
          </a:xfrm>
          <a:prstGeom prst="noSmoking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Mezza cornice 7">
            <a:extLst>
              <a:ext uri="{FF2B5EF4-FFF2-40B4-BE49-F238E27FC236}">
                <a16:creationId xmlns:a16="http://schemas.microsoft.com/office/drawing/2014/main" id="{9631F756-598B-4B25-A1B5-BA1993DF08C9}"/>
              </a:ext>
            </a:extLst>
          </p:cNvPr>
          <p:cNvSpPr/>
          <p:nvPr/>
        </p:nvSpPr>
        <p:spPr>
          <a:xfrm rot="13491271">
            <a:off x="6761501" y="3040231"/>
            <a:ext cx="774691" cy="777535"/>
          </a:xfrm>
          <a:prstGeom prst="halfFrame">
            <a:avLst/>
          </a:prstGeom>
          <a:solidFill>
            <a:srgbClr val="FFFFFF"/>
          </a:solidFill>
          <a:ln w="25400" cap="flat">
            <a:solidFill>
              <a:schemeClr val="accent6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ACB84F9-5D77-4DAE-BA56-08B73EF8635B}"/>
              </a:ext>
            </a:extLst>
          </p:cNvPr>
          <p:cNvCxnSpPr>
            <a:cxnSpLocks/>
          </p:cNvCxnSpPr>
          <p:nvPr/>
        </p:nvCxnSpPr>
        <p:spPr>
          <a:xfrm flipV="1">
            <a:off x="2855640" y="1656066"/>
            <a:ext cx="0" cy="122413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9FD11E-E20A-4A4A-A65F-F422F613BBF3}"/>
              </a:ext>
            </a:extLst>
          </p:cNvPr>
          <p:cNvSpPr txBox="1"/>
          <p:nvPr/>
        </p:nvSpPr>
        <p:spPr>
          <a:xfrm>
            <a:off x="2167539" y="2867336"/>
            <a:ext cx="26659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Valutazione delle vulnerabilità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1A1E6E6-5791-4516-936D-79B53AEA43EB}"/>
              </a:ext>
            </a:extLst>
          </p:cNvPr>
          <p:cNvCxnSpPr>
            <a:cxnSpLocks/>
          </p:cNvCxnSpPr>
          <p:nvPr/>
        </p:nvCxnSpPr>
        <p:spPr>
          <a:xfrm flipH="1" flipV="1">
            <a:off x="623392" y="1656066"/>
            <a:ext cx="288032" cy="702217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BB7FD22-0F98-4A76-ABDA-D6862DBD6421}"/>
              </a:ext>
            </a:extLst>
          </p:cNvPr>
          <p:cNvSpPr txBox="1"/>
          <p:nvPr/>
        </p:nvSpPr>
        <p:spPr>
          <a:xfrm>
            <a:off x="226543" y="2358283"/>
            <a:ext cx="266590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Valutazione della minaccia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DB73AA2-A3E2-4635-8010-785A00C19FCD}"/>
              </a:ext>
            </a:extLst>
          </p:cNvPr>
          <p:cNvCxnSpPr>
            <a:cxnSpLocks/>
          </p:cNvCxnSpPr>
          <p:nvPr/>
        </p:nvCxnSpPr>
        <p:spPr>
          <a:xfrm flipV="1">
            <a:off x="911424" y="1656066"/>
            <a:ext cx="471560" cy="702217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914BEF0-3F78-450D-BB56-D70B9C8F9D57}"/>
              </a:ext>
            </a:extLst>
          </p:cNvPr>
          <p:cNvSpPr txBox="1"/>
          <p:nvPr/>
        </p:nvSpPr>
        <p:spPr>
          <a:xfrm>
            <a:off x="4188592" y="2335765"/>
            <a:ext cx="26659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Valutazione del rischio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18282B1-A53D-4CA8-BD90-2965876AAFD3}"/>
              </a:ext>
            </a:extLst>
          </p:cNvPr>
          <p:cNvCxnSpPr>
            <a:cxnSpLocks/>
          </p:cNvCxnSpPr>
          <p:nvPr/>
        </p:nvCxnSpPr>
        <p:spPr>
          <a:xfrm flipH="1" flipV="1">
            <a:off x="3980745" y="1651293"/>
            <a:ext cx="582522" cy="70699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B78714B-5EF7-4ADD-84D8-7064AA23FD12}"/>
              </a:ext>
            </a:extLst>
          </p:cNvPr>
          <p:cNvSpPr txBox="1"/>
          <p:nvPr/>
        </p:nvSpPr>
        <p:spPr>
          <a:xfrm>
            <a:off x="7294091" y="2349342"/>
            <a:ext cx="26659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rgbClr val="00B050"/>
                </a:solidFill>
              </a:rPr>
              <a:t>Gestione del rischio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66FA384-109E-45B3-8940-8FC58F0EC3B3}"/>
              </a:ext>
            </a:extLst>
          </p:cNvPr>
          <p:cNvCxnSpPr>
            <a:cxnSpLocks/>
          </p:cNvCxnSpPr>
          <p:nvPr/>
        </p:nvCxnSpPr>
        <p:spPr>
          <a:xfrm flipV="1">
            <a:off x="8400256" y="1584271"/>
            <a:ext cx="0" cy="832163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6804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622341-FC5F-4906-BFFB-0B0A769B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Allegato 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DC4714-FDC4-4731-BA07-34001B1D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12192000" cy="53321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6E325E-825D-433A-A8D7-71006C02D1C7}"/>
              </a:ext>
            </a:extLst>
          </p:cNvPr>
          <p:cNvSpPr txBox="1"/>
          <p:nvPr/>
        </p:nvSpPr>
        <p:spPr>
          <a:xfrm>
            <a:off x="2991970" y="260648"/>
            <a:ext cx="620805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Fac-Simile</a:t>
            </a:r>
          </a:p>
        </p:txBody>
      </p:sp>
    </p:spTree>
    <p:extLst>
      <p:ext uri="{BB962C8B-B14F-4D97-AF65-F5344CB8AC3E}">
        <p14:creationId xmlns:p14="http://schemas.microsoft.com/office/powerpoint/2010/main" val="116793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AA8609-5011-46CB-BB7C-BB829A4C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Allegato 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1067BF-49B7-4106-A2DF-C51CCD6A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80728"/>
            <a:ext cx="11352584" cy="559481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BAC571-3547-4699-AAE0-964AA359667B}"/>
              </a:ext>
            </a:extLst>
          </p:cNvPr>
          <p:cNvSpPr txBox="1"/>
          <p:nvPr/>
        </p:nvSpPr>
        <p:spPr>
          <a:xfrm>
            <a:off x="2991970" y="260648"/>
            <a:ext cx="620805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Vademecum Compilazione Report</a:t>
            </a:r>
          </a:p>
        </p:txBody>
      </p:sp>
    </p:spTree>
    <p:extLst>
      <p:ext uri="{BB962C8B-B14F-4D97-AF65-F5344CB8AC3E}">
        <p14:creationId xmlns:p14="http://schemas.microsoft.com/office/powerpoint/2010/main" val="2241271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DE47BE1-A91D-4E2B-8C29-8DAB84A9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6937E4-299B-4096-B9AE-00CA4CCDB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" r="3221" b="5973"/>
          <a:stretch/>
        </p:blipFill>
        <p:spPr>
          <a:xfrm>
            <a:off x="1343472" y="908720"/>
            <a:ext cx="9505056" cy="563514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BA1642-E8DF-4264-9A81-783317B594F6}"/>
              </a:ext>
            </a:extLst>
          </p:cNvPr>
          <p:cNvSpPr txBox="1"/>
          <p:nvPr/>
        </p:nvSpPr>
        <p:spPr>
          <a:xfrm>
            <a:off x="2639616" y="476672"/>
            <a:ext cx="7776864" cy="34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 sz="3600" b="1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Book Antiqua"/>
              </a:rPr>
              <a:t>MISSIONE BILATERALE DI ASSISTENZA E SUPPORTO IN LIBIA</a:t>
            </a: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F6AC456A-3E61-413A-868F-6B9F6368A318}"/>
              </a:ext>
            </a:extLst>
          </p:cNvPr>
          <p:cNvSpPr/>
          <p:nvPr/>
        </p:nvSpPr>
        <p:spPr>
          <a:xfrm>
            <a:off x="1847528" y="1772816"/>
            <a:ext cx="216024" cy="1224136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6F4004-E62E-4612-95FC-016AE037ED56}"/>
              </a:ext>
            </a:extLst>
          </p:cNvPr>
          <p:cNvSpPr txBox="1"/>
          <p:nvPr/>
        </p:nvSpPr>
        <p:spPr>
          <a:xfrm>
            <a:off x="252971" y="1942889"/>
            <a:ext cx="154817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Intento del Cte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Compiti e </a:t>
            </a:r>
            <a:r>
              <a:rPr lang="it-IT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limitazioni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671BFCF-4725-46F6-A605-508D94FA845E}"/>
              </a:ext>
            </a:extLst>
          </p:cNvPr>
          <p:cNvSpPr/>
          <p:nvPr/>
        </p:nvSpPr>
        <p:spPr>
          <a:xfrm>
            <a:off x="6111062" y="2693184"/>
            <a:ext cx="1493440" cy="116786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F7532D1-B6EF-482E-BD67-DC590B7C9B34}"/>
              </a:ext>
            </a:extLst>
          </p:cNvPr>
          <p:cNvSpPr/>
          <p:nvPr/>
        </p:nvSpPr>
        <p:spPr>
          <a:xfrm>
            <a:off x="5781328" y="3713714"/>
            <a:ext cx="1493440" cy="116786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6408642-98F3-4741-BE4B-944F668F4B04}"/>
              </a:ext>
            </a:extLst>
          </p:cNvPr>
          <p:cNvSpPr/>
          <p:nvPr/>
        </p:nvSpPr>
        <p:spPr>
          <a:xfrm>
            <a:off x="3575720" y="4149080"/>
            <a:ext cx="2205608" cy="116786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C300EA1-6F1A-465D-B832-90E3C3E341BC}"/>
              </a:ext>
            </a:extLst>
          </p:cNvPr>
          <p:cNvSpPr/>
          <p:nvPr/>
        </p:nvSpPr>
        <p:spPr>
          <a:xfrm>
            <a:off x="1917413" y="3713714"/>
            <a:ext cx="1493440" cy="116786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FC3D4D1-2028-4F1D-B919-AA40ECA74BE8}"/>
              </a:ext>
            </a:extLst>
          </p:cNvPr>
          <p:cNvSpPr/>
          <p:nvPr/>
        </p:nvSpPr>
        <p:spPr>
          <a:xfrm>
            <a:off x="3416042" y="1340768"/>
            <a:ext cx="2463934" cy="538728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F2F4CF2-434A-4C66-B2C6-DBF62A9CCE36}"/>
              </a:ext>
            </a:extLst>
          </p:cNvPr>
          <p:cNvSpPr/>
          <p:nvPr/>
        </p:nvSpPr>
        <p:spPr>
          <a:xfrm>
            <a:off x="1415480" y="2943957"/>
            <a:ext cx="1811596" cy="74972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0D94A7F-92F8-41AF-9E1B-6B8AD28D65C0}"/>
              </a:ext>
            </a:extLst>
          </p:cNvPr>
          <p:cNvSpPr/>
          <p:nvPr/>
        </p:nvSpPr>
        <p:spPr>
          <a:xfrm>
            <a:off x="3410852" y="2693184"/>
            <a:ext cx="2463934" cy="100049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1797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09666F-F4FD-441D-9E39-4D6A5092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Allegato B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6788F-27CD-4810-BAA9-AB973C5ADF77}"/>
              </a:ext>
            </a:extLst>
          </p:cNvPr>
          <p:cNvSpPr txBox="1"/>
          <p:nvPr/>
        </p:nvSpPr>
        <p:spPr>
          <a:xfrm>
            <a:off x="3012142" y="404664"/>
            <a:ext cx="616771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DOMANDE</a:t>
            </a:r>
          </a:p>
        </p:txBody>
      </p:sp>
      <p:sp>
        <p:nvSpPr>
          <p:cNvPr id="5" name="?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B7F98D2-938E-4705-A674-677B8419E85F}"/>
              </a:ext>
            </a:extLst>
          </p:cNvPr>
          <p:cNvSpPr/>
          <p:nvPr/>
        </p:nvSpPr>
        <p:spPr>
          <a:xfrm>
            <a:off x="4563035" y="1985726"/>
            <a:ext cx="3065929" cy="2886548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22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311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Helvetica</vt:lpstr>
      <vt:lpstr>Tahoma</vt:lpstr>
      <vt:lpstr>Times New Roman</vt:lpstr>
      <vt:lpstr>Wingdings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MIASIT_MP</dc:creator>
  <cp:lastModifiedBy>user</cp:lastModifiedBy>
  <cp:revision>206</cp:revision>
  <cp:lastPrinted>2023-05-22T10:57:41Z</cp:lastPrinted>
  <dcterms:modified xsi:type="dcterms:W3CDTF">2024-02-11T14:11:53Z</dcterms:modified>
</cp:coreProperties>
</file>