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6772" r:id="rId2"/>
    <p:sldMasterId id="2147484621" r:id="rId3"/>
    <p:sldMasterId id="2147496784" r:id="rId4"/>
  </p:sldMasterIdLst>
  <p:notesMasterIdLst>
    <p:notesMasterId r:id="rId8"/>
  </p:notesMasterIdLst>
  <p:handoutMasterIdLst>
    <p:handoutMasterId r:id="rId9"/>
  </p:handoutMasterIdLst>
  <p:sldIdLst>
    <p:sldId id="1497" r:id="rId5"/>
    <p:sldId id="1509" r:id="rId6"/>
    <p:sldId id="1511" r:id="rId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0"/>
    <a:srgbClr val="FFC000"/>
    <a:srgbClr val="3B3B3B"/>
    <a:srgbClr val="FF3300"/>
    <a:srgbClr val="CC3300"/>
    <a:srgbClr val="545454"/>
    <a:srgbClr val="66FF33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6374" autoAdjust="0"/>
  </p:normalViewPr>
  <p:slideViewPr>
    <p:cSldViewPr>
      <p:cViewPr varScale="1">
        <p:scale>
          <a:sx n="109" d="100"/>
          <a:sy n="109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857034-3422-4EFA-891D-A39E94F1E9A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708649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5788" y="496888"/>
            <a:ext cx="5626100" cy="421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465"/>
            <a:ext cx="5438776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5" tIns="46404" rIns="92805" bIns="464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E21A35-8BDE-4403-BC6E-863E9726623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132335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64FEB-4520-4A32-A1C6-5BF9E78231EC}" type="slidenum">
              <a:rPr lang="en-GB" altLang="it-IT" smtClean="0">
                <a:solidFill>
                  <a:srgbClr val="000000"/>
                </a:solidFill>
              </a:rPr>
              <a:pPr/>
              <a:t>1</a:t>
            </a:fld>
            <a:endParaRPr lang="en-GB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4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64FEB-4520-4A32-A1C6-5BF9E78231EC}" type="slidenum">
              <a:rPr lang="en-GB" altLang="it-IT" smtClean="0">
                <a:solidFill>
                  <a:srgbClr val="000000"/>
                </a:solidFill>
              </a:rPr>
              <a:pPr/>
              <a:t>2</a:t>
            </a:fld>
            <a:endParaRPr lang="en-GB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5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dirty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64FEB-4520-4A32-A1C6-5BF9E78231EC}" type="slidenum">
              <a:rPr lang="en-GB" altLang="it-IT" smtClean="0">
                <a:solidFill>
                  <a:srgbClr val="000000"/>
                </a:solidFill>
              </a:rPr>
              <a:pPr/>
              <a:t>3</a:t>
            </a:fld>
            <a:endParaRPr lang="en-GB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0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3132138" y="44450"/>
            <a:ext cx="2895600" cy="215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it-IT" altLang="it-IT" sz="1400">
              <a:cs typeface="+mn-cs"/>
            </a:endParaRPr>
          </a:p>
        </p:txBody>
      </p:sp>
      <p:sp>
        <p:nvSpPr>
          <p:cNvPr id="14338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3716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 typeface="Arial" charset="0"/>
              <a:buNone/>
              <a:defRPr i="1">
                <a:latin typeface="Times New Roman" charset="0"/>
              </a:defRPr>
            </a:lvl1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FB4C1-36C3-428E-A761-23AB9F81FC63}" type="slidenum">
              <a:rPr lang="en-GB" altLang="it-IT" smtClean="0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CC0B-341B-4AD6-B689-84A88584BA0E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19100"/>
            <a:ext cx="2057400" cy="603408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19100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EB2C-0F7B-4432-8967-7F5BA7B835D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 userDrawn="1"/>
        </p:nvSpPr>
        <p:spPr bwMode="auto">
          <a:xfrm>
            <a:off x="29718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it-IT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 userDrawn="1"/>
        </p:nvSpPr>
        <p:spPr bwMode="auto">
          <a:xfrm>
            <a:off x="8720138" y="6607175"/>
            <a:ext cx="423862" cy="250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FF89035-E087-4FCF-9C1C-5647746DA17B}" type="slidenum">
              <a:rPr lang="en-US" altLang="it-IT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‹N›</a:t>
            </a:fld>
            <a:endParaRPr lang="en-US" altLang="it-IT" sz="1200">
              <a:solidFill>
                <a:schemeClr val="bg1"/>
              </a:solidFill>
            </a:endParaRPr>
          </a:p>
        </p:txBody>
      </p:sp>
      <p:sp>
        <p:nvSpPr>
          <p:cNvPr id="6" name="Footer Placeholder 8"/>
          <p:cNvSpPr txBox="1">
            <a:spLocks/>
          </p:cNvSpPr>
          <p:nvPr userDrawn="1"/>
        </p:nvSpPr>
        <p:spPr bwMode="auto">
          <a:xfrm>
            <a:off x="3152775" y="6581775"/>
            <a:ext cx="2809875" cy="209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it-IT" sz="1000" b="1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543800" cy="6858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334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1F1FD5C-73B2-479E-86F9-A7E5FB04B632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B6E21B-74FB-40F4-85F1-D114DCD392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87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3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00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77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1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61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D23F-C543-4E88-9AD6-95578041A2E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558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15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85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72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109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F1DA-355A-4062-977A-E5443C6CF6AD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C0E6-8B36-41F6-82EE-21EBC29DEF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C407-A92D-4A72-83FF-252C19C1C25C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9D85-7F4C-49C5-947A-CA35434ADE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E411-E71B-44E0-95A4-05BDF184301F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C656-9F80-40FE-B0F6-60308DA532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005A-1941-445B-AFC4-99BAA5B5724E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FE26-4A13-414F-9C31-5B6E7D0B62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B5B3-DF08-41D9-9AB7-C1F808759D9B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8749-7F5E-49E8-9CF4-E12199B0D6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3F1F-CE2E-4E64-A266-DF7206063379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E523-64ED-4DA7-B6AE-2503B8228C88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9C69-2B24-44E2-8412-17D33A6E97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041A-9851-4E77-A46C-2127AFF70FB1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59F8-B9C6-42F9-8882-58D289F3BB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4ED8-8BE9-4632-96D9-6F01814F25AC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9F0E-2AA4-4846-B4D1-D8721A417B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CFA-8349-4FED-B1C3-67A821DDAA41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5CDA-F7FA-48A3-94ED-F5FDAE93AE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DFE9-60CF-4F72-BB64-887EF32DA1EF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26CE-CF70-4833-A7CB-FB3C46C1BA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62D02-A06B-4F55-A968-AEF08B527CD7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BC22-6B38-489D-9381-8EA6323AFD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56725B46-D928-46DA-991A-4A4FEB5D68A0}" type="datetime1">
              <a:rPr lang="it-IT" smtClean="0">
                <a:solidFill>
                  <a:prstClr val="black"/>
                </a:solidFill>
              </a:rPr>
              <a:t>22/02/2024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>
                <a:solidFill>
                  <a:prstClr val="black"/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F47DD-8BC6-4C9C-AB90-62B42EDE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74D7C1-A186-445A-8D13-A72B6685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5DD07E-1AC3-4090-967C-5C47C4A5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6BA9-4110-47AB-9756-E9DBD06E5294}" type="datetime1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75F2A2-6B7B-4A9A-BB51-CF4195A4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AF802F-EE51-4014-81B3-2C2DE98C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15D-82B7-4EE0-9825-EA889527D5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73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62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A77C-B462-45DF-9ABB-B30CA6992C5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2047-49D4-4DFD-840B-3877B2BB986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69FD-2B01-4D40-A518-562C3837D31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468313" y="4762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4"/>
          </p:nvPr>
        </p:nvSpPr>
        <p:spPr>
          <a:xfrm>
            <a:off x="323850" y="33337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F6C0-513F-4DA2-AE54-926558BC519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869E-F447-4399-A1C6-CD8FA51BD67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7BFE-D3D5-4839-AA7B-8A1ADFFFD7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jpg"/><Relationship Id="rId5" Type="http://schemas.openxmlformats.org/officeDocument/2006/relationships/image" Target="../media/image5.tif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938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5000"/>
              </a:lnSpc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defRPr sz="1400"/>
            </a:lvl1pPr>
          </a:lstStyle>
          <a:p>
            <a:pPr>
              <a:defRPr/>
            </a:pPr>
            <a:fld id="{843FB4C1-36C3-428E-A761-23AB9F81FC6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cxnSp>
        <p:nvCxnSpPr>
          <p:cNvPr id="17" name="Connettore 1 16"/>
          <p:cNvCxnSpPr/>
          <p:nvPr/>
        </p:nvCxnSpPr>
        <p:spPr>
          <a:xfrm>
            <a:off x="0" y="10525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0" y="1066800"/>
            <a:ext cx="9148763" cy="211138"/>
            <a:chOff x="0" y="1056936"/>
            <a:chExt cx="9148747" cy="21182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21" name="Rettangolo 20"/>
            <p:cNvSpPr/>
            <p:nvPr/>
          </p:nvSpPr>
          <p:spPr>
            <a:xfrm>
              <a:off x="0" y="1056936"/>
              <a:ext cx="9143984" cy="71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763" y="1130198"/>
              <a:ext cx="9143984" cy="716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763" y="1197090"/>
              <a:ext cx="9143984" cy="7167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27" name="Rettangolo 26"/>
          <p:cNvSpPr/>
          <p:nvPr/>
        </p:nvSpPr>
        <p:spPr>
          <a:xfrm>
            <a:off x="0" y="0"/>
            <a:ext cx="1187450" cy="103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1034" name="Gruppo 7"/>
          <p:cNvGrpSpPr>
            <a:grpSpLocks/>
          </p:cNvGrpSpPr>
          <p:nvPr/>
        </p:nvGrpSpPr>
        <p:grpSpPr bwMode="auto">
          <a:xfrm>
            <a:off x="0" y="0"/>
            <a:ext cx="1187450" cy="1052513"/>
            <a:chOff x="3923928" y="1556792"/>
            <a:chExt cx="1944216" cy="1842376"/>
          </a:xfrm>
        </p:grpSpPr>
        <p:pic>
          <p:nvPicPr>
            <p:cNvPr id="1035" name="Immagine 9" descr="Immagine1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1556792"/>
              <a:ext cx="1944216" cy="184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Figura a mano libera 25"/>
            <p:cNvSpPr/>
            <p:nvPr/>
          </p:nvSpPr>
          <p:spPr>
            <a:xfrm>
              <a:off x="4677702" y="3135177"/>
              <a:ext cx="410677" cy="205635"/>
            </a:xfrm>
            <a:custGeom>
              <a:avLst/>
              <a:gdLst>
                <a:gd name="connsiteX0" fmla="*/ 0 w 409807"/>
                <a:gd name="connsiteY0" fmla="*/ 178420 h 203510"/>
                <a:gd name="connsiteX1" fmla="*/ 47392 w 409807"/>
                <a:gd name="connsiteY1" fmla="*/ 0 h 203510"/>
                <a:gd name="connsiteX2" fmla="*/ 131026 w 409807"/>
                <a:gd name="connsiteY2" fmla="*/ 8364 h 203510"/>
                <a:gd name="connsiteX3" fmla="*/ 292719 w 409807"/>
                <a:gd name="connsiteY3" fmla="*/ 8364 h 203510"/>
                <a:gd name="connsiteX4" fmla="*/ 356839 w 409807"/>
                <a:gd name="connsiteY4" fmla="*/ 0 h 203510"/>
                <a:gd name="connsiteX5" fmla="*/ 409807 w 409807"/>
                <a:gd name="connsiteY5" fmla="*/ 181208 h 203510"/>
                <a:gd name="connsiteX6" fmla="*/ 356839 w 409807"/>
                <a:gd name="connsiteY6" fmla="*/ 189571 h 203510"/>
                <a:gd name="connsiteX7" fmla="*/ 264841 w 409807"/>
                <a:gd name="connsiteY7" fmla="*/ 203510 h 203510"/>
                <a:gd name="connsiteX8" fmla="*/ 214661 w 409807"/>
                <a:gd name="connsiteY8" fmla="*/ 203510 h 203510"/>
                <a:gd name="connsiteX9" fmla="*/ 114300 w 409807"/>
                <a:gd name="connsiteY9" fmla="*/ 200722 h 203510"/>
                <a:gd name="connsiteX10" fmla="*/ 0 w 409807"/>
                <a:gd name="connsiteY10" fmla="*/ 178420 h 20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07" h="203510">
                  <a:moveTo>
                    <a:pt x="0" y="178420"/>
                  </a:moveTo>
                  <a:lnTo>
                    <a:pt x="47392" y="0"/>
                  </a:lnTo>
                  <a:lnTo>
                    <a:pt x="131026" y="8364"/>
                  </a:lnTo>
                  <a:lnTo>
                    <a:pt x="292719" y="8364"/>
                  </a:lnTo>
                  <a:lnTo>
                    <a:pt x="356839" y="0"/>
                  </a:lnTo>
                  <a:lnTo>
                    <a:pt x="409807" y="181208"/>
                  </a:lnTo>
                  <a:lnTo>
                    <a:pt x="356839" y="189571"/>
                  </a:lnTo>
                  <a:lnTo>
                    <a:pt x="264841" y="203510"/>
                  </a:lnTo>
                  <a:lnTo>
                    <a:pt x="214661" y="203510"/>
                  </a:lnTo>
                  <a:lnTo>
                    <a:pt x="114300" y="200722"/>
                  </a:lnTo>
                  <a:lnTo>
                    <a:pt x="0" y="1784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4" name="CasellaDiTesto 3"/>
          <p:cNvSpPr txBox="1"/>
          <p:nvPr userDrawn="1"/>
        </p:nvSpPr>
        <p:spPr>
          <a:xfrm>
            <a:off x="7596336" y="116632"/>
            <a:ext cx="14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Stemma Operazione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769" r:id="rId1"/>
    <p:sldLayoutId id="2147496748" r:id="rId2"/>
    <p:sldLayoutId id="2147496749" r:id="rId3"/>
    <p:sldLayoutId id="2147496750" r:id="rId4"/>
    <p:sldLayoutId id="2147496751" r:id="rId5"/>
    <p:sldLayoutId id="2147496752" r:id="rId6"/>
    <p:sldLayoutId id="2147496753" r:id="rId7"/>
    <p:sldLayoutId id="2147496754" r:id="rId8"/>
    <p:sldLayoutId id="2147496755" r:id="rId9"/>
    <p:sldLayoutId id="2147496756" r:id="rId10"/>
    <p:sldLayoutId id="2147496757" r:id="rId11"/>
    <p:sldLayoutId id="2147496770" r:id="rId12"/>
    <p:sldLayoutId id="214749677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∙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C8BA-2AA5-4F05-B8C4-FDCFB7340050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C802-AB05-4ECA-889D-8A660BB339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4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73" r:id="rId1"/>
    <p:sldLayoutId id="2147496774" r:id="rId2"/>
    <p:sldLayoutId id="2147496775" r:id="rId3"/>
    <p:sldLayoutId id="2147496776" r:id="rId4"/>
    <p:sldLayoutId id="2147496777" r:id="rId5"/>
    <p:sldLayoutId id="2147496778" r:id="rId6"/>
    <p:sldLayoutId id="2147496779" r:id="rId7"/>
    <p:sldLayoutId id="2147496780" r:id="rId8"/>
    <p:sldLayoutId id="2147496781" r:id="rId9"/>
    <p:sldLayoutId id="2147496782" r:id="rId10"/>
    <p:sldLayoutId id="2147496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3895A3-BDEB-4143-95EC-368752A84361}" type="datetimeFigureOut">
              <a:rPr lang="it-IT"/>
              <a:pPr>
                <a:defRPr/>
              </a:pPr>
              <a:t>22/02/2024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652F14-6AC0-4902-8AF9-A9B25EB63E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187450" y="0"/>
            <a:ext cx="0" cy="105251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0" y="0"/>
            <a:ext cx="1187450" cy="103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2056" name="Gruppo 7"/>
          <p:cNvGrpSpPr>
            <a:grpSpLocks/>
          </p:cNvGrpSpPr>
          <p:nvPr/>
        </p:nvGrpSpPr>
        <p:grpSpPr bwMode="auto">
          <a:xfrm>
            <a:off x="0" y="0"/>
            <a:ext cx="1116013" cy="981075"/>
            <a:chOff x="3923928" y="1556792"/>
            <a:chExt cx="1944216" cy="1842376"/>
          </a:xfrm>
        </p:grpSpPr>
        <p:pic>
          <p:nvPicPr>
            <p:cNvPr id="2058" name="Immagine 9" descr="Immagine1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1556792"/>
              <a:ext cx="1944216" cy="184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Figura a mano libera 15"/>
            <p:cNvSpPr/>
            <p:nvPr/>
          </p:nvSpPr>
          <p:spPr>
            <a:xfrm>
              <a:off x="4678937" y="3133843"/>
              <a:ext cx="409308" cy="205701"/>
            </a:xfrm>
            <a:custGeom>
              <a:avLst/>
              <a:gdLst>
                <a:gd name="connsiteX0" fmla="*/ 0 w 409807"/>
                <a:gd name="connsiteY0" fmla="*/ 178420 h 203510"/>
                <a:gd name="connsiteX1" fmla="*/ 47392 w 409807"/>
                <a:gd name="connsiteY1" fmla="*/ 0 h 203510"/>
                <a:gd name="connsiteX2" fmla="*/ 131026 w 409807"/>
                <a:gd name="connsiteY2" fmla="*/ 8364 h 203510"/>
                <a:gd name="connsiteX3" fmla="*/ 292719 w 409807"/>
                <a:gd name="connsiteY3" fmla="*/ 8364 h 203510"/>
                <a:gd name="connsiteX4" fmla="*/ 356839 w 409807"/>
                <a:gd name="connsiteY4" fmla="*/ 0 h 203510"/>
                <a:gd name="connsiteX5" fmla="*/ 409807 w 409807"/>
                <a:gd name="connsiteY5" fmla="*/ 181208 h 203510"/>
                <a:gd name="connsiteX6" fmla="*/ 356839 w 409807"/>
                <a:gd name="connsiteY6" fmla="*/ 189571 h 203510"/>
                <a:gd name="connsiteX7" fmla="*/ 264841 w 409807"/>
                <a:gd name="connsiteY7" fmla="*/ 203510 h 203510"/>
                <a:gd name="connsiteX8" fmla="*/ 214661 w 409807"/>
                <a:gd name="connsiteY8" fmla="*/ 203510 h 203510"/>
                <a:gd name="connsiteX9" fmla="*/ 114300 w 409807"/>
                <a:gd name="connsiteY9" fmla="*/ 200722 h 203510"/>
                <a:gd name="connsiteX10" fmla="*/ 0 w 409807"/>
                <a:gd name="connsiteY10" fmla="*/ 178420 h 20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07" h="203510">
                  <a:moveTo>
                    <a:pt x="0" y="178420"/>
                  </a:moveTo>
                  <a:lnTo>
                    <a:pt x="47392" y="0"/>
                  </a:lnTo>
                  <a:lnTo>
                    <a:pt x="131026" y="8364"/>
                  </a:lnTo>
                  <a:lnTo>
                    <a:pt x="292719" y="8364"/>
                  </a:lnTo>
                  <a:lnTo>
                    <a:pt x="356839" y="0"/>
                  </a:lnTo>
                  <a:lnTo>
                    <a:pt x="409807" y="181208"/>
                  </a:lnTo>
                  <a:lnTo>
                    <a:pt x="356839" y="189571"/>
                  </a:lnTo>
                  <a:lnTo>
                    <a:pt x="264841" y="203510"/>
                  </a:lnTo>
                  <a:lnTo>
                    <a:pt x="214661" y="203510"/>
                  </a:lnTo>
                  <a:lnTo>
                    <a:pt x="114300" y="200722"/>
                  </a:lnTo>
                  <a:lnTo>
                    <a:pt x="0" y="1784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3" name="Gruppo 8"/>
          <p:cNvGrpSpPr>
            <a:grpSpLocks/>
          </p:cNvGrpSpPr>
          <p:nvPr userDrawn="1"/>
        </p:nvGrpSpPr>
        <p:grpSpPr bwMode="auto">
          <a:xfrm>
            <a:off x="0" y="1066800"/>
            <a:ext cx="9148763" cy="211138"/>
            <a:chOff x="0" y="1056936"/>
            <a:chExt cx="9148747" cy="21182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Rettangolo 18"/>
            <p:cNvSpPr/>
            <p:nvPr/>
          </p:nvSpPr>
          <p:spPr>
            <a:xfrm>
              <a:off x="0" y="1056936"/>
              <a:ext cx="9143984" cy="7167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763" y="1130198"/>
              <a:ext cx="9143984" cy="7167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763" y="1197090"/>
              <a:ext cx="9143984" cy="71670"/>
            </a:xfrm>
            <a:prstGeom prst="rect">
              <a:avLst/>
            </a:prstGeom>
            <a:solidFill>
              <a:srgbClr val="FF33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65539" y="20885"/>
            <a:ext cx="1054699" cy="10141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758" r:id="rId1"/>
    <p:sldLayoutId id="2147496759" r:id="rId2"/>
    <p:sldLayoutId id="2147496760" r:id="rId3"/>
    <p:sldLayoutId id="2147496761" r:id="rId4"/>
    <p:sldLayoutId id="2147496762" r:id="rId5"/>
    <p:sldLayoutId id="2147496763" r:id="rId6"/>
    <p:sldLayoutId id="2147496764" r:id="rId7"/>
    <p:sldLayoutId id="2147496765" r:id="rId8"/>
    <p:sldLayoutId id="2147496766" r:id="rId9"/>
    <p:sldLayoutId id="2147496767" r:id="rId10"/>
    <p:sldLayoutId id="214749676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662880"/>
            <a:ext cx="9143640" cy="21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2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0" y="6591240"/>
            <a:ext cx="9143640" cy="7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4D07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71280" y="880047"/>
            <a:ext cx="8929800" cy="1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Line 4"/>
          <p:cNvSpPr/>
          <p:nvPr/>
        </p:nvSpPr>
        <p:spPr>
          <a:xfrm flipH="1">
            <a:off x="8216640" y="90359"/>
            <a:ext cx="0" cy="74377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5"/>
          <p:cNvSpPr/>
          <p:nvPr/>
        </p:nvSpPr>
        <p:spPr>
          <a:xfrm flipH="1">
            <a:off x="1336168" y="87479"/>
            <a:ext cx="0" cy="746658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988320" y="6593040"/>
            <a:ext cx="2133000" cy="3646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8B6D624D-56A3-481B-9205-BD0BBECDE3EA}" type="slidenum">
              <a:rPr lang="it-IT" sz="750" spc="-1" smtClean="0">
                <a:solidFill>
                  <a:srgbClr val="FFFFFF"/>
                </a:solidFill>
                <a:ea typeface="Arial"/>
              </a:rPr>
              <a:pPr algn="r"/>
              <a:t>‹N›</a:t>
            </a:fld>
            <a:endParaRPr lang="it-IT" sz="750" spc="-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63CC344-0914-4713-9C4E-E4713B19E2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" y="27762"/>
            <a:ext cx="585548" cy="7807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9C3FFD5-A8EB-44E6-BAB4-52669C2E96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31" y="87479"/>
            <a:ext cx="567334" cy="761058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C0349ACF-385B-4030-9907-20548543FB89}"/>
              </a:ext>
            </a:extLst>
          </p:cNvPr>
          <p:cNvGrpSpPr/>
          <p:nvPr userDrawn="1"/>
        </p:nvGrpSpPr>
        <p:grpSpPr>
          <a:xfrm>
            <a:off x="485419" y="-39503"/>
            <a:ext cx="883880" cy="922136"/>
            <a:chOff x="-142240" y="-184150"/>
            <a:chExt cx="1688181" cy="1180979"/>
          </a:xfrm>
          <a:noFill/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CDD7E9B9-9AD5-4D18-B47F-E26A08ADDBE2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B70614AE-C04C-4334-A5DD-CA23F233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F990AE6-38B9-4AD8-AEC7-1D56D02C818F}"/>
              </a:ext>
            </a:extLst>
          </p:cNvPr>
          <p:cNvSpPr txBox="1"/>
          <p:nvPr userDrawn="1"/>
        </p:nvSpPr>
        <p:spPr>
          <a:xfrm>
            <a:off x="1255647" y="10814"/>
            <a:ext cx="71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MIASIT</a:t>
            </a:r>
          </a:p>
        </p:txBody>
      </p:sp>
    </p:spTree>
    <p:extLst>
      <p:ext uri="{BB962C8B-B14F-4D97-AF65-F5344CB8AC3E}">
        <p14:creationId xmlns:p14="http://schemas.microsoft.com/office/powerpoint/2010/main" val="11661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87" r:id="rId1"/>
    <p:sldLayoutId id="2147496788" r:id="rId2"/>
    <p:sldLayoutId id="2147496790" r:id="rId3"/>
  </p:sldLayoutIdLst>
  <p:hf sldNum="0" hdr="0" ftr="0" dt="0"/>
  <p:txStyles>
    <p:titleStyle/>
    <p:bodyStyle>
      <a:lvl1pPr marL="324000" indent="-243000"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AA0252E-F3FB-4BD0-A57E-F9807A950317}"/>
              </a:ext>
            </a:extLst>
          </p:cNvPr>
          <p:cNvGrpSpPr/>
          <p:nvPr/>
        </p:nvGrpSpPr>
        <p:grpSpPr>
          <a:xfrm>
            <a:off x="7524328" y="1"/>
            <a:ext cx="1512168" cy="1052736"/>
            <a:chOff x="7524328" y="1"/>
            <a:chExt cx="1512168" cy="105273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133D449-34E8-4F2A-8363-F843EAF2C1CD}"/>
                </a:ext>
              </a:extLst>
            </p:cNvPr>
            <p:cNvSpPr/>
            <p:nvPr/>
          </p:nvSpPr>
          <p:spPr>
            <a:xfrm>
              <a:off x="7524328" y="131641"/>
              <a:ext cx="1512168" cy="7918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0036840-F829-4675-B65D-12B899312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86" t="5554" r="1658" b="1753"/>
            <a:stretch/>
          </p:blipFill>
          <p:spPr>
            <a:xfrm>
              <a:off x="7962868" y="1"/>
              <a:ext cx="1049486" cy="1052736"/>
            </a:xfrm>
            <a:prstGeom prst="rect">
              <a:avLst/>
            </a:prstGeom>
          </p:spPr>
        </p:pic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87AAB15B-E7CE-7DB7-7AA8-8F36DF49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88913"/>
            <a:ext cx="6524625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altLang="it-IT" sz="3600" b="1" dirty="0">
                <a:solidFill>
                  <a:srgbClr val="000010"/>
                </a:solidFill>
                <a:latin typeface="+mn-lt"/>
                <a:cs typeface="Tahoma" pitchFamily="34" charset="0"/>
              </a:rPr>
              <a:t>MIASIT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143DDA6-0491-DE3C-B1CB-F1FCD44B7B33}"/>
              </a:ext>
            </a:extLst>
          </p:cNvPr>
          <p:cNvGrpSpPr/>
          <p:nvPr/>
        </p:nvGrpSpPr>
        <p:grpSpPr>
          <a:xfrm>
            <a:off x="1774056" y="692696"/>
            <a:ext cx="5595888" cy="1149807"/>
            <a:chOff x="543649" y="-697154"/>
            <a:chExt cx="5595888" cy="1149807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3CFD0A5-CDB2-16E3-C0EE-9A7C274F8083}"/>
                </a:ext>
              </a:extLst>
            </p:cNvPr>
            <p:cNvSpPr/>
            <p:nvPr/>
          </p:nvSpPr>
          <p:spPr>
            <a:xfrm>
              <a:off x="543649" y="22926"/>
              <a:ext cx="5595888" cy="4297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BC3516C-55BE-9361-B49A-03D5095FE3DE}"/>
                </a:ext>
              </a:extLst>
            </p:cNvPr>
            <p:cNvSpPr txBox="1"/>
            <p:nvPr/>
          </p:nvSpPr>
          <p:spPr>
            <a:xfrm>
              <a:off x="543649" y="-697154"/>
              <a:ext cx="5595888" cy="42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i="1" kern="1200" dirty="0">
                  <a:solidFill>
                    <a:srgbClr val="000010"/>
                  </a:solidFill>
                </a:rPr>
                <a:t>FORCE PROTECTION - </a:t>
              </a:r>
              <a:r>
                <a:rPr lang="it-IT" sz="2000" b="1" kern="1200" dirty="0">
                  <a:solidFill>
                    <a:srgbClr val="000010"/>
                  </a:solidFill>
                </a:rPr>
                <a:t>DMM</a:t>
              </a:r>
              <a:r>
                <a:rPr lang="it-IT" sz="2000" b="1" i="1" kern="1200" dirty="0">
                  <a:solidFill>
                    <a:srgbClr val="000010"/>
                  </a:solidFill>
                </a:rPr>
                <a:t> Misurata</a:t>
              </a:r>
              <a:endParaRPr lang="it-IT" sz="2000" b="1" dirty="0">
                <a:solidFill>
                  <a:srgbClr val="000010"/>
                </a:solidFill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1" kern="1200" dirty="0">
                <a:solidFill>
                  <a:srgbClr val="000010"/>
                </a:solidFill>
              </a:endParaRP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4623494-4916-86D3-BCFD-8E83E7C27BB8}"/>
              </a:ext>
            </a:extLst>
          </p:cNvPr>
          <p:cNvSpPr txBox="1"/>
          <p:nvPr/>
        </p:nvSpPr>
        <p:spPr>
          <a:xfrm>
            <a:off x="154805" y="4520153"/>
            <a:ext cx="4464496" cy="20160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it-IT" sz="18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Squadra di Videosorveglianza (Alle dipendenze del Plotone CSS)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ontrollo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accessi del personale in ingresso: ospiti/ lavoratori esterni ;</a:t>
            </a:r>
            <a:endParaRPr kumimoji="0" lang="it-IT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liquota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di pronto impiego in rinforzo;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A11AF5-7689-4221-BA2F-D7E88249023F}"/>
              </a:ext>
            </a:extLst>
          </p:cNvPr>
          <p:cNvSpPr txBox="1"/>
          <p:nvPr/>
        </p:nvSpPr>
        <p:spPr>
          <a:xfrm>
            <a:off x="971600" y="3999920"/>
            <a:ext cx="2880320" cy="369332"/>
          </a:xfrm>
          <a:prstGeom prst="rect">
            <a:avLst/>
          </a:prstGeom>
          <a:noFill/>
          <a:ln>
            <a:solidFill>
              <a:srgbClr val="00001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sz="1800" b="1" dirty="0">
                <a:solidFill>
                  <a:srgbClr val="000010"/>
                </a:solidFill>
              </a:rPr>
              <a:t> SICUREZZA ATTIVA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D0EB8A-953C-4F4E-B296-6EF2C307B466}"/>
              </a:ext>
            </a:extLst>
          </p:cNvPr>
          <p:cNvSpPr txBox="1"/>
          <p:nvPr/>
        </p:nvSpPr>
        <p:spPr>
          <a:xfrm>
            <a:off x="5463205" y="3999920"/>
            <a:ext cx="2880320" cy="369332"/>
          </a:xfrm>
          <a:prstGeom prst="rect">
            <a:avLst/>
          </a:prstGeom>
          <a:noFill/>
          <a:ln>
            <a:solidFill>
              <a:srgbClr val="00001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sz="1800" b="1" dirty="0">
                <a:solidFill>
                  <a:srgbClr val="000010"/>
                </a:solidFill>
              </a:rPr>
              <a:t> SICUREZZA PASSIVA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93C436C-D695-4CC8-BA38-064B48C90E65}"/>
              </a:ext>
            </a:extLst>
          </p:cNvPr>
          <p:cNvSpPr txBox="1"/>
          <p:nvPr/>
        </p:nvSpPr>
        <p:spPr>
          <a:xfrm>
            <a:off x="4827204" y="4520153"/>
            <a:ext cx="4152322" cy="203132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it-IT" sz="18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Recinzione perimetrale;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impianto di Videosorveglianza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  <a:endParaRPr lang="it-IT" kern="0" dirty="0">
              <a:solidFill>
                <a:prstClr val="black"/>
              </a:solidFill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impianto di filodiffusione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i="1" kern="0" dirty="0">
                <a:solidFill>
                  <a:prstClr val="black"/>
                </a:solidFill>
                <a:latin typeface="Arial"/>
              </a:rPr>
              <a:t>body e </a:t>
            </a:r>
            <a:r>
              <a:rPr lang="it-IT" i="1" kern="0" dirty="0" err="1">
                <a:solidFill>
                  <a:prstClr val="black"/>
                </a:solidFill>
                <a:latin typeface="Arial"/>
              </a:rPr>
              <a:t>bag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it-IT" kern="0" dirty="0">
                <a:solidFill>
                  <a:prstClr val="black"/>
                </a:solidFill>
                <a:latin typeface="Arial"/>
              </a:rPr>
              <a:t>scanner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i="1" kern="0" dirty="0" err="1">
                <a:solidFill>
                  <a:prstClr val="black"/>
                </a:solidFill>
                <a:latin typeface="Arial"/>
              </a:rPr>
              <a:t>Protected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it-IT" i="1" kern="0" dirty="0" err="1">
                <a:solidFill>
                  <a:prstClr val="black"/>
                </a:solidFill>
                <a:latin typeface="Arial"/>
              </a:rPr>
              <a:t>Containerized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 Unit(PCU);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Tettoie</a:t>
            </a:r>
            <a:endParaRPr kumimoji="0" lang="it-IT" sz="1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C3D66F-32D0-48C2-9497-9D8F522A4B7F}"/>
              </a:ext>
            </a:extLst>
          </p:cNvPr>
          <p:cNvSpPr txBox="1"/>
          <p:nvPr/>
        </p:nvSpPr>
        <p:spPr>
          <a:xfrm>
            <a:off x="1619672" y="1522053"/>
            <a:ext cx="6048672" cy="1754326"/>
          </a:xfrm>
          <a:prstGeom prst="rect">
            <a:avLst/>
          </a:prstGeom>
          <a:noFill/>
          <a:ln>
            <a:solidFill>
              <a:srgbClr val="00001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862856932">
                  <a:custGeom>
                    <a:avLst/>
                    <a:gdLst>
                      <a:gd name="connsiteX0" fmla="*/ 0 w 6048672"/>
                      <a:gd name="connsiteY0" fmla="*/ 0 h 1754326"/>
                      <a:gd name="connsiteX1" fmla="*/ 428906 w 6048672"/>
                      <a:gd name="connsiteY1" fmla="*/ 0 h 1754326"/>
                      <a:gd name="connsiteX2" fmla="*/ 857812 w 6048672"/>
                      <a:gd name="connsiteY2" fmla="*/ 0 h 1754326"/>
                      <a:gd name="connsiteX3" fmla="*/ 1407691 w 6048672"/>
                      <a:gd name="connsiteY3" fmla="*/ 0 h 1754326"/>
                      <a:gd name="connsiteX4" fmla="*/ 1897083 w 6048672"/>
                      <a:gd name="connsiteY4" fmla="*/ 0 h 1754326"/>
                      <a:gd name="connsiteX5" fmla="*/ 2446963 w 6048672"/>
                      <a:gd name="connsiteY5" fmla="*/ 0 h 1754326"/>
                      <a:gd name="connsiteX6" fmla="*/ 2875869 w 6048672"/>
                      <a:gd name="connsiteY6" fmla="*/ 0 h 1754326"/>
                      <a:gd name="connsiteX7" fmla="*/ 3425748 w 6048672"/>
                      <a:gd name="connsiteY7" fmla="*/ 0 h 1754326"/>
                      <a:gd name="connsiteX8" fmla="*/ 3915140 w 6048672"/>
                      <a:gd name="connsiteY8" fmla="*/ 0 h 1754326"/>
                      <a:gd name="connsiteX9" fmla="*/ 4283560 w 6048672"/>
                      <a:gd name="connsiteY9" fmla="*/ 0 h 1754326"/>
                      <a:gd name="connsiteX10" fmla="*/ 4833439 w 6048672"/>
                      <a:gd name="connsiteY10" fmla="*/ 0 h 1754326"/>
                      <a:gd name="connsiteX11" fmla="*/ 5262345 w 6048672"/>
                      <a:gd name="connsiteY11" fmla="*/ 0 h 1754326"/>
                      <a:gd name="connsiteX12" fmla="*/ 6048672 w 6048672"/>
                      <a:gd name="connsiteY12" fmla="*/ 0 h 1754326"/>
                      <a:gd name="connsiteX13" fmla="*/ 6048672 w 6048672"/>
                      <a:gd name="connsiteY13" fmla="*/ 549689 h 1754326"/>
                      <a:gd name="connsiteX14" fmla="*/ 6048672 w 6048672"/>
                      <a:gd name="connsiteY14" fmla="*/ 1099378 h 1754326"/>
                      <a:gd name="connsiteX15" fmla="*/ 6048672 w 6048672"/>
                      <a:gd name="connsiteY15" fmla="*/ 1754326 h 1754326"/>
                      <a:gd name="connsiteX16" fmla="*/ 5680253 w 6048672"/>
                      <a:gd name="connsiteY16" fmla="*/ 1754326 h 1754326"/>
                      <a:gd name="connsiteX17" fmla="*/ 5069887 w 6048672"/>
                      <a:gd name="connsiteY17" fmla="*/ 1754326 h 1754326"/>
                      <a:gd name="connsiteX18" fmla="*/ 4640981 w 6048672"/>
                      <a:gd name="connsiteY18" fmla="*/ 1754326 h 1754326"/>
                      <a:gd name="connsiteX19" fmla="*/ 4091102 w 6048672"/>
                      <a:gd name="connsiteY19" fmla="*/ 1754326 h 1754326"/>
                      <a:gd name="connsiteX20" fmla="*/ 3541223 w 6048672"/>
                      <a:gd name="connsiteY20" fmla="*/ 1754326 h 1754326"/>
                      <a:gd name="connsiteX21" fmla="*/ 3051830 w 6048672"/>
                      <a:gd name="connsiteY21" fmla="*/ 1754326 h 1754326"/>
                      <a:gd name="connsiteX22" fmla="*/ 2441464 w 6048672"/>
                      <a:gd name="connsiteY22" fmla="*/ 1754326 h 1754326"/>
                      <a:gd name="connsiteX23" fmla="*/ 2073045 w 6048672"/>
                      <a:gd name="connsiteY23" fmla="*/ 1754326 h 1754326"/>
                      <a:gd name="connsiteX24" fmla="*/ 1583652 w 6048672"/>
                      <a:gd name="connsiteY24" fmla="*/ 1754326 h 1754326"/>
                      <a:gd name="connsiteX25" fmla="*/ 1094260 w 6048672"/>
                      <a:gd name="connsiteY25" fmla="*/ 1754326 h 1754326"/>
                      <a:gd name="connsiteX26" fmla="*/ 544380 w 6048672"/>
                      <a:gd name="connsiteY26" fmla="*/ 1754326 h 1754326"/>
                      <a:gd name="connsiteX27" fmla="*/ 0 w 6048672"/>
                      <a:gd name="connsiteY27" fmla="*/ 1754326 h 1754326"/>
                      <a:gd name="connsiteX28" fmla="*/ 0 w 6048672"/>
                      <a:gd name="connsiteY28" fmla="*/ 1134464 h 1754326"/>
                      <a:gd name="connsiteX29" fmla="*/ 0 w 6048672"/>
                      <a:gd name="connsiteY29" fmla="*/ 602319 h 1754326"/>
                      <a:gd name="connsiteX30" fmla="*/ 0 w 6048672"/>
                      <a:gd name="connsiteY30" fmla="*/ 0 h 1754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048672" h="1754326" extrusionOk="0">
                        <a:moveTo>
                          <a:pt x="0" y="0"/>
                        </a:moveTo>
                        <a:cubicBezTo>
                          <a:pt x="152293" y="-34686"/>
                          <a:pt x="271781" y="8271"/>
                          <a:pt x="428906" y="0"/>
                        </a:cubicBezTo>
                        <a:cubicBezTo>
                          <a:pt x="586031" y="-8271"/>
                          <a:pt x="722969" y="19701"/>
                          <a:pt x="857812" y="0"/>
                        </a:cubicBezTo>
                        <a:cubicBezTo>
                          <a:pt x="992655" y="-19701"/>
                          <a:pt x="1203247" y="13475"/>
                          <a:pt x="1407691" y="0"/>
                        </a:cubicBezTo>
                        <a:cubicBezTo>
                          <a:pt x="1612135" y="-13475"/>
                          <a:pt x="1745411" y="15157"/>
                          <a:pt x="1897083" y="0"/>
                        </a:cubicBezTo>
                        <a:cubicBezTo>
                          <a:pt x="2048755" y="-15157"/>
                          <a:pt x="2333365" y="1193"/>
                          <a:pt x="2446963" y="0"/>
                        </a:cubicBezTo>
                        <a:cubicBezTo>
                          <a:pt x="2560561" y="-1193"/>
                          <a:pt x="2740354" y="6002"/>
                          <a:pt x="2875869" y="0"/>
                        </a:cubicBezTo>
                        <a:cubicBezTo>
                          <a:pt x="3011384" y="-6002"/>
                          <a:pt x="3280118" y="8697"/>
                          <a:pt x="3425748" y="0"/>
                        </a:cubicBezTo>
                        <a:cubicBezTo>
                          <a:pt x="3571378" y="-8697"/>
                          <a:pt x="3761503" y="45056"/>
                          <a:pt x="3915140" y="0"/>
                        </a:cubicBezTo>
                        <a:cubicBezTo>
                          <a:pt x="4068777" y="-45056"/>
                          <a:pt x="4135051" y="34062"/>
                          <a:pt x="4283560" y="0"/>
                        </a:cubicBezTo>
                        <a:cubicBezTo>
                          <a:pt x="4432069" y="-34062"/>
                          <a:pt x="4666205" y="47722"/>
                          <a:pt x="4833439" y="0"/>
                        </a:cubicBezTo>
                        <a:cubicBezTo>
                          <a:pt x="5000673" y="-47722"/>
                          <a:pt x="5074313" y="14292"/>
                          <a:pt x="5262345" y="0"/>
                        </a:cubicBezTo>
                        <a:cubicBezTo>
                          <a:pt x="5450377" y="-14292"/>
                          <a:pt x="5752104" y="22205"/>
                          <a:pt x="6048672" y="0"/>
                        </a:cubicBezTo>
                        <a:cubicBezTo>
                          <a:pt x="6093555" y="159802"/>
                          <a:pt x="6002225" y="275310"/>
                          <a:pt x="6048672" y="549689"/>
                        </a:cubicBezTo>
                        <a:cubicBezTo>
                          <a:pt x="6095119" y="824068"/>
                          <a:pt x="5997853" y="962333"/>
                          <a:pt x="6048672" y="1099378"/>
                        </a:cubicBezTo>
                        <a:cubicBezTo>
                          <a:pt x="6099491" y="1236423"/>
                          <a:pt x="6033075" y="1592940"/>
                          <a:pt x="6048672" y="1754326"/>
                        </a:cubicBezTo>
                        <a:cubicBezTo>
                          <a:pt x="5864549" y="1755536"/>
                          <a:pt x="5809345" y="1732799"/>
                          <a:pt x="5680253" y="1754326"/>
                        </a:cubicBezTo>
                        <a:cubicBezTo>
                          <a:pt x="5551161" y="1775853"/>
                          <a:pt x="5239749" y="1702122"/>
                          <a:pt x="5069887" y="1754326"/>
                        </a:cubicBezTo>
                        <a:cubicBezTo>
                          <a:pt x="4900025" y="1806530"/>
                          <a:pt x="4800961" y="1709646"/>
                          <a:pt x="4640981" y="1754326"/>
                        </a:cubicBezTo>
                        <a:cubicBezTo>
                          <a:pt x="4481001" y="1799006"/>
                          <a:pt x="4220328" y="1740340"/>
                          <a:pt x="4091102" y="1754326"/>
                        </a:cubicBezTo>
                        <a:cubicBezTo>
                          <a:pt x="3961876" y="1768312"/>
                          <a:pt x="3785408" y="1735606"/>
                          <a:pt x="3541223" y="1754326"/>
                        </a:cubicBezTo>
                        <a:cubicBezTo>
                          <a:pt x="3297038" y="1773046"/>
                          <a:pt x="3274898" y="1719280"/>
                          <a:pt x="3051830" y="1754326"/>
                        </a:cubicBezTo>
                        <a:cubicBezTo>
                          <a:pt x="2828762" y="1789372"/>
                          <a:pt x="2731599" y="1731962"/>
                          <a:pt x="2441464" y="1754326"/>
                        </a:cubicBezTo>
                        <a:cubicBezTo>
                          <a:pt x="2151329" y="1776690"/>
                          <a:pt x="2237422" y="1733275"/>
                          <a:pt x="2073045" y="1754326"/>
                        </a:cubicBezTo>
                        <a:cubicBezTo>
                          <a:pt x="1908668" y="1775377"/>
                          <a:pt x="1769232" y="1724566"/>
                          <a:pt x="1583652" y="1754326"/>
                        </a:cubicBezTo>
                        <a:cubicBezTo>
                          <a:pt x="1398072" y="1784086"/>
                          <a:pt x="1323551" y="1718533"/>
                          <a:pt x="1094260" y="1754326"/>
                        </a:cubicBezTo>
                        <a:cubicBezTo>
                          <a:pt x="864969" y="1790119"/>
                          <a:pt x="688489" y="1732494"/>
                          <a:pt x="544380" y="1754326"/>
                        </a:cubicBezTo>
                        <a:cubicBezTo>
                          <a:pt x="400271" y="1776158"/>
                          <a:pt x="225004" y="1693212"/>
                          <a:pt x="0" y="1754326"/>
                        </a:cubicBezTo>
                        <a:cubicBezTo>
                          <a:pt x="-17462" y="1508330"/>
                          <a:pt x="12219" y="1262882"/>
                          <a:pt x="0" y="1134464"/>
                        </a:cubicBezTo>
                        <a:cubicBezTo>
                          <a:pt x="-12219" y="1006046"/>
                          <a:pt x="58592" y="734842"/>
                          <a:pt x="0" y="602319"/>
                        </a:cubicBezTo>
                        <a:cubicBezTo>
                          <a:pt x="-58592" y="469796"/>
                          <a:pt x="15518" y="1929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0010"/>
                </a:solidFill>
              </a:rPr>
              <a:t>La base del DMM è inserita nel sedime aeroportuale, delimitato da una cinta muraria di circa 2,30m di altezza con un </a:t>
            </a:r>
            <a:r>
              <a:rPr lang="it-IT" i="1" dirty="0">
                <a:solidFill>
                  <a:srgbClr val="000010"/>
                </a:solidFill>
              </a:rPr>
              <a:t>gate </a:t>
            </a:r>
            <a:r>
              <a:rPr lang="it-IT" dirty="0">
                <a:solidFill>
                  <a:srgbClr val="000010"/>
                </a:solidFill>
              </a:rPr>
              <a:t>presidiato dal personale dell’accademia aeronautica libica H24. A seguito dei fatti di novembre u.s. il gate più interno è rinforzato con il controllo del personale della 53^ Brigata.</a:t>
            </a:r>
            <a:endParaRPr lang="it-IT" i="1" dirty="0">
              <a:solidFill>
                <a:srgbClr val="000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73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AA0252E-F3FB-4BD0-A57E-F9807A950317}"/>
              </a:ext>
            </a:extLst>
          </p:cNvPr>
          <p:cNvGrpSpPr/>
          <p:nvPr/>
        </p:nvGrpSpPr>
        <p:grpSpPr>
          <a:xfrm>
            <a:off x="7524328" y="1"/>
            <a:ext cx="1512168" cy="1052736"/>
            <a:chOff x="7524328" y="1"/>
            <a:chExt cx="1512168" cy="105273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133D449-34E8-4F2A-8363-F843EAF2C1CD}"/>
                </a:ext>
              </a:extLst>
            </p:cNvPr>
            <p:cNvSpPr/>
            <p:nvPr/>
          </p:nvSpPr>
          <p:spPr>
            <a:xfrm>
              <a:off x="7524328" y="131641"/>
              <a:ext cx="1512168" cy="7918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0036840-F829-4675-B65D-12B899312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86" t="5554" r="1658" b="1753"/>
            <a:stretch/>
          </p:blipFill>
          <p:spPr>
            <a:xfrm>
              <a:off x="7962868" y="1"/>
              <a:ext cx="1049486" cy="1052736"/>
            </a:xfrm>
            <a:prstGeom prst="rect">
              <a:avLst/>
            </a:prstGeom>
          </p:spPr>
        </p:pic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87AAB15B-E7CE-7DB7-7AA8-8F36DF49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88913"/>
            <a:ext cx="6524625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altLang="it-IT" sz="3600" b="1" dirty="0">
                <a:solidFill>
                  <a:srgbClr val="000010"/>
                </a:solidFill>
                <a:latin typeface="+mn-lt"/>
                <a:cs typeface="Tahoma" pitchFamily="34" charset="0"/>
              </a:rPr>
              <a:t>MIASIT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143DDA6-0491-DE3C-B1CB-F1FCD44B7B33}"/>
              </a:ext>
            </a:extLst>
          </p:cNvPr>
          <p:cNvGrpSpPr/>
          <p:nvPr/>
        </p:nvGrpSpPr>
        <p:grpSpPr>
          <a:xfrm>
            <a:off x="0" y="692696"/>
            <a:ext cx="9144000" cy="1149807"/>
            <a:chOff x="543649" y="-697154"/>
            <a:chExt cx="5595888" cy="1149807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3CFD0A5-CDB2-16E3-C0EE-9A7C274F8083}"/>
                </a:ext>
              </a:extLst>
            </p:cNvPr>
            <p:cNvSpPr/>
            <p:nvPr/>
          </p:nvSpPr>
          <p:spPr>
            <a:xfrm>
              <a:off x="543649" y="22926"/>
              <a:ext cx="5595888" cy="4297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BC3516C-55BE-9361-B49A-03D5095FE3DE}"/>
                </a:ext>
              </a:extLst>
            </p:cNvPr>
            <p:cNvSpPr txBox="1"/>
            <p:nvPr/>
          </p:nvSpPr>
          <p:spPr>
            <a:xfrm>
              <a:off x="543649" y="-697154"/>
              <a:ext cx="5595888" cy="42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i="1" kern="1200" dirty="0">
                  <a:solidFill>
                    <a:srgbClr val="000010"/>
                  </a:solidFill>
                </a:rPr>
                <a:t>FORCE PROTECTION – Documentazione</a:t>
              </a:r>
              <a:endParaRPr lang="it-IT" sz="2000" b="1" dirty="0">
                <a:solidFill>
                  <a:srgbClr val="000010"/>
                </a:solidFill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1" kern="1200" dirty="0">
                <a:solidFill>
                  <a:srgbClr val="000010"/>
                </a:solidFill>
              </a:endParaRP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BE308C-2A47-4D27-A981-ABFE97F05435}"/>
              </a:ext>
            </a:extLst>
          </p:cNvPr>
          <p:cNvSpPr txBox="1"/>
          <p:nvPr/>
        </p:nvSpPr>
        <p:spPr>
          <a:xfrm>
            <a:off x="530619" y="1842503"/>
            <a:ext cx="6228210" cy="258532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it-IT" sz="18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SOP 201: «Procedure di sicurezza per l’accesso alla base del Distaccamento MIASIT»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it-IT" sz="1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SOP 30</a:t>
            </a:r>
            <a:r>
              <a:rPr lang="it-IT" kern="0" dirty="0">
                <a:solidFill>
                  <a:prstClr val="black"/>
                </a:solidFill>
                <a:latin typeface="Arial"/>
              </a:rPr>
              <a:t>1 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: «</a:t>
            </a:r>
            <a:r>
              <a:rPr lang="it-IT" kern="0" dirty="0">
                <a:solidFill>
                  <a:prstClr val="black"/>
                </a:solidFill>
                <a:latin typeface="Arial"/>
              </a:rPr>
              <a:t>Stato di allertamento e misure di 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Force </a:t>
            </a:r>
            <a:r>
              <a:rPr lang="it-IT" i="1" kern="0" dirty="0" err="1">
                <a:solidFill>
                  <a:prstClr val="black"/>
                </a:solidFill>
                <a:latin typeface="Arial"/>
              </a:rPr>
              <a:t>Protection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it-IT" sz="1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SOP 302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: «</a:t>
            </a:r>
            <a:r>
              <a:rPr lang="it-IT" kern="0" dirty="0">
                <a:solidFill>
                  <a:prstClr val="black"/>
                </a:solidFill>
                <a:latin typeface="Arial"/>
              </a:rPr>
              <a:t>Impiego dell’aliquota di pronto impiego</a:t>
            </a:r>
            <a:r>
              <a:rPr lang="it-IT" i="1" kern="0" dirty="0">
                <a:solidFill>
                  <a:prstClr val="black"/>
                </a:solidFill>
                <a:latin typeface="Arial"/>
              </a:rPr>
              <a:t>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«</a:t>
            </a:r>
            <a:r>
              <a:rPr kumimoji="0" lang="it-IT" sz="1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Gestione delle emergenze presso la base del DMM</a:t>
            </a:r>
            <a:r>
              <a:rPr kumimoji="0" lang="it-IT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«Piano di Sorveglianza»;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prstClr val="black"/>
                </a:solidFill>
                <a:latin typeface="Arial"/>
              </a:rPr>
              <a:t>«Piano di Estrazione relativo al DMM»</a:t>
            </a:r>
            <a:endParaRPr kumimoji="0" lang="it-IT" sz="1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Parentesi graffa chiusa 18">
            <a:extLst>
              <a:ext uri="{FF2B5EF4-FFF2-40B4-BE49-F238E27FC236}">
                <a16:creationId xmlns:a16="http://schemas.microsoft.com/office/drawing/2014/main" id="{0D52F407-2181-4DF9-8A31-B1314C52B07B}"/>
              </a:ext>
            </a:extLst>
          </p:cNvPr>
          <p:cNvSpPr/>
          <p:nvPr/>
        </p:nvSpPr>
        <p:spPr>
          <a:xfrm>
            <a:off x="6857400" y="2083946"/>
            <a:ext cx="432048" cy="2031325"/>
          </a:xfrm>
          <a:prstGeom prst="rightBrace">
            <a:avLst/>
          </a:prstGeom>
          <a:ln>
            <a:solidFill>
              <a:srgbClr val="000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5C345AC-9C4A-4033-8FB4-192C97C1A131}"/>
              </a:ext>
            </a:extLst>
          </p:cNvPr>
          <p:cNvSpPr txBox="1"/>
          <p:nvPr/>
        </p:nvSpPr>
        <p:spPr>
          <a:xfrm>
            <a:off x="7410122" y="2708920"/>
            <a:ext cx="1584176" cy="646331"/>
          </a:xfrm>
          <a:prstGeom prst="rect">
            <a:avLst/>
          </a:prstGeom>
          <a:noFill/>
          <a:ln>
            <a:solidFill>
              <a:srgbClr val="00001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10"/>
                </a:solidFill>
              </a:rPr>
              <a:t>Revisione Periodica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F6D23C-08F4-4CD6-90DB-1BC6FE51E57E}"/>
              </a:ext>
            </a:extLst>
          </p:cNvPr>
          <p:cNvSpPr txBox="1"/>
          <p:nvPr/>
        </p:nvSpPr>
        <p:spPr>
          <a:xfrm>
            <a:off x="1520724" y="1381023"/>
            <a:ext cx="4248000" cy="369332"/>
          </a:xfrm>
          <a:prstGeom prst="rect">
            <a:avLst/>
          </a:prstGeom>
          <a:noFill/>
          <a:ln>
            <a:solidFill>
              <a:srgbClr val="00001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sz="1800" b="1" dirty="0">
                <a:solidFill>
                  <a:srgbClr val="000010"/>
                </a:solidFill>
              </a:rPr>
              <a:t> </a:t>
            </a:r>
            <a:r>
              <a:rPr lang="it-IT" sz="1800" b="1" i="1" dirty="0">
                <a:solidFill>
                  <a:srgbClr val="000010"/>
                </a:solidFill>
              </a:rPr>
              <a:t>DOCUMENTAZIONE DI SICUREZZA</a:t>
            </a:r>
            <a:endParaRPr lang="it-IT" i="1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E53B4D25-3953-4B20-ADD6-802D694AC450}"/>
              </a:ext>
            </a:extLst>
          </p:cNvPr>
          <p:cNvCxnSpPr>
            <a:cxnSpLocks/>
          </p:cNvCxnSpPr>
          <p:nvPr/>
        </p:nvCxnSpPr>
        <p:spPr>
          <a:xfrm>
            <a:off x="8202210" y="3527600"/>
            <a:ext cx="0" cy="1657925"/>
          </a:xfrm>
          <a:prstGeom prst="straightConnector1">
            <a:avLst/>
          </a:prstGeom>
          <a:ln w="57150">
            <a:solidFill>
              <a:srgbClr val="0000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9797B4-F42C-41F7-9089-74CA6A9B5CDF}"/>
              </a:ext>
            </a:extLst>
          </p:cNvPr>
          <p:cNvSpPr txBox="1"/>
          <p:nvPr/>
        </p:nvSpPr>
        <p:spPr>
          <a:xfrm>
            <a:off x="7410122" y="5336341"/>
            <a:ext cx="1584176" cy="646331"/>
          </a:xfrm>
          <a:prstGeom prst="rect">
            <a:avLst/>
          </a:prstGeom>
          <a:noFill/>
          <a:ln>
            <a:solidFill>
              <a:srgbClr val="00001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10"/>
                </a:solidFill>
              </a:rPr>
              <a:t>Supporto FPO</a:t>
            </a:r>
          </a:p>
        </p:txBody>
      </p:sp>
    </p:spTree>
    <p:extLst>
      <p:ext uri="{BB962C8B-B14F-4D97-AF65-F5344CB8AC3E}">
        <p14:creationId xmlns:p14="http://schemas.microsoft.com/office/powerpoint/2010/main" val="2282860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AA0252E-F3FB-4BD0-A57E-F9807A950317}"/>
              </a:ext>
            </a:extLst>
          </p:cNvPr>
          <p:cNvGrpSpPr/>
          <p:nvPr/>
        </p:nvGrpSpPr>
        <p:grpSpPr>
          <a:xfrm>
            <a:off x="7524328" y="1"/>
            <a:ext cx="1512168" cy="1052736"/>
            <a:chOff x="7524328" y="1"/>
            <a:chExt cx="1512168" cy="105273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133D449-34E8-4F2A-8363-F843EAF2C1CD}"/>
                </a:ext>
              </a:extLst>
            </p:cNvPr>
            <p:cNvSpPr/>
            <p:nvPr/>
          </p:nvSpPr>
          <p:spPr>
            <a:xfrm>
              <a:off x="7524328" y="131641"/>
              <a:ext cx="1512168" cy="7918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0036840-F829-4675-B65D-12B899312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86" t="5554" r="1658" b="1753"/>
            <a:stretch/>
          </p:blipFill>
          <p:spPr>
            <a:xfrm>
              <a:off x="7962868" y="1"/>
              <a:ext cx="1049486" cy="1052736"/>
            </a:xfrm>
            <a:prstGeom prst="rect">
              <a:avLst/>
            </a:prstGeom>
          </p:spPr>
        </p:pic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87AAB15B-E7CE-7DB7-7AA8-8F36DF49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88913"/>
            <a:ext cx="6524625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altLang="it-IT" sz="3600" b="1" dirty="0">
                <a:solidFill>
                  <a:srgbClr val="000010"/>
                </a:solidFill>
                <a:latin typeface="+mn-lt"/>
                <a:cs typeface="Tahoma" pitchFamily="34" charset="0"/>
              </a:rPr>
              <a:t>MIASIT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143DDA6-0491-DE3C-B1CB-F1FCD44B7B33}"/>
              </a:ext>
            </a:extLst>
          </p:cNvPr>
          <p:cNvGrpSpPr/>
          <p:nvPr/>
        </p:nvGrpSpPr>
        <p:grpSpPr>
          <a:xfrm>
            <a:off x="0" y="708592"/>
            <a:ext cx="9144000" cy="1133911"/>
            <a:chOff x="543649" y="-681258"/>
            <a:chExt cx="5595888" cy="1133911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3CFD0A5-CDB2-16E3-C0EE-9A7C274F8083}"/>
                </a:ext>
              </a:extLst>
            </p:cNvPr>
            <p:cNvSpPr/>
            <p:nvPr/>
          </p:nvSpPr>
          <p:spPr>
            <a:xfrm>
              <a:off x="543649" y="22926"/>
              <a:ext cx="5595888" cy="4297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BC3516C-55BE-9361-B49A-03D5095FE3DE}"/>
                </a:ext>
              </a:extLst>
            </p:cNvPr>
            <p:cNvSpPr txBox="1"/>
            <p:nvPr/>
          </p:nvSpPr>
          <p:spPr>
            <a:xfrm>
              <a:off x="543649" y="-681258"/>
              <a:ext cx="5595888" cy="42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b="1" i="1" kern="1200" dirty="0">
                  <a:solidFill>
                    <a:srgbClr val="000010"/>
                  </a:solidFill>
                </a:rPr>
                <a:t>FORCE PROTECTION – </a:t>
              </a:r>
              <a:r>
                <a:rPr lang="it-IT" sz="2000" b="1" dirty="0">
                  <a:solidFill>
                    <a:srgbClr val="000010"/>
                  </a:solidFill>
                </a:rPr>
                <a:t>Procedure di Estrazione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1" kern="1200" dirty="0">
                <a:solidFill>
                  <a:srgbClr val="000010"/>
                </a:solidFill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EB7E8EC0-D8C2-40E5-9EEA-93BF6F5C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04" y="2116960"/>
            <a:ext cx="8814391" cy="46058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D30E57-2C87-4220-A291-F4CD15FE5C0E}"/>
              </a:ext>
            </a:extLst>
          </p:cNvPr>
          <p:cNvSpPr txBox="1"/>
          <p:nvPr/>
        </p:nvSpPr>
        <p:spPr>
          <a:xfrm>
            <a:off x="421386" y="1412776"/>
            <a:ext cx="8256778" cy="369332"/>
          </a:xfrm>
          <a:prstGeom prst="rect">
            <a:avLst/>
          </a:prstGeom>
          <a:noFill/>
          <a:ln>
            <a:solidFill>
              <a:srgbClr val="00001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10"/>
                </a:solidFill>
              </a:rPr>
              <a:t>In base all’ambiente operativo: Permissivo- Incerto- Non Permissivo/Ostile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021C4A7-C9F8-4EB0-A63F-B4C222CEE94C}"/>
              </a:ext>
            </a:extLst>
          </p:cNvPr>
          <p:cNvSpPr/>
          <p:nvPr/>
        </p:nvSpPr>
        <p:spPr>
          <a:xfrm>
            <a:off x="1287463" y="5285584"/>
            <a:ext cx="2060401" cy="13835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CF23661-4F75-4591-8C93-B246B5C08606}"/>
              </a:ext>
            </a:extLst>
          </p:cNvPr>
          <p:cNvSpPr/>
          <p:nvPr/>
        </p:nvSpPr>
        <p:spPr>
          <a:xfrm flipH="1">
            <a:off x="164804" y="1941748"/>
            <a:ext cx="2030931" cy="9948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9B79534-6D05-4D46-9436-9065B6ACA4A4}"/>
              </a:ext>
            </a:extLst>
          </p:cNvPr>
          <p:cNvSpPr/>
          <p:nvPr/>
        </p:nvSpPr>
        <p:spPr>
          <a:xfrm flipH="1">
            <a:off x="6927173" y="4221088"/>
            <a:ext cx="2030931" cy="9948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0A02380E-54F0-4DB9-80E6-4392819FBF44}"/>
              </a:ext>
            </a:extLst>
          </p:cNvPr>
          <p:cNvSpPr/>
          <p:nvPr/>
        </p:nvSpPr>
        <p:spPr>
          <a:xfrm>
            <a:off x="3923928" y="5589240"/>
            <a:ext cx="176095" cy="241176"/>
          </a:xfrm>
          <a:prstGeom prst="star5">
            <a:avLst/>
          </a:prstGeom>
          <a:solidFill>
            <a:srgbClr val="7030A0"/>
          </a:solidFill>
          <a:ln>
            <a:solidFill>
              <a:srgbClr val="000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773B7DC-A34B-4EDE-8876-889501E8C5F2}"/>
              </a:ext>
            </a:extLst>
          </p:cNvPr>
          <p:cNvSpPr/>
          <p:nvPr/>
        </p:nvSpPr>
        <p:spPr>
          <a:xfrm rot="3225734" flipH="1">
            <a:off x="2996509" y="5048974"/>
            <a:ext cx="2030931" cy="9291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78342-8B0A-42AF-BB2D-F82A388136B1}"/>
              </a:ext>
            </a:extLst>
          </p:cNvPr>
          <p:cNvSpPr txBox="1"/>
          <p:nvPr/>
        </p:nvSpPr>
        <p:spPr>
          <a:xfrm>
            <a:off x="6660232" y="229871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DMM: 33SWR0525475577</a:t>
            </a:r>
          </a:p>
          <a:p>
            <a:r>
              <a:rPr lang="it-IT" sz="1200" dirty="0"/>
              <a:t>APOE C: 33SWR0610375034</a:t>
            </a:r>
          </a:p>
          <a:p>
            <a:r>
              <a:rPr lang="it-IT" sz="1200" dirty="0"/>
              <a:t>SPOE 1: 33SWR2018680418</a:t>
            </a:r>
          </a:p>
          <a:p>
            <a:r>
              <a:rPr lang="it-IT" sz="1200" dirty="0"/>
              <a:t>ZAE 1: 33SVR9931875112</a:t>
            </a:r>
          </a:p>
        </p:txBody>
      </p:sp>
    </p:spTree>
    <p:extLst>
      <p:ext uri="{BB962C8B-B14F-4D97-AF65-F5344CB8AC3E}">
        <p14:creationId xmlns:p14="http://schemas.microsoft.com/office/powerpoint/2010/main" val="40147165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0302_Pu_Sit_Ca SMD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231</Words>
  <Application>Microsoft Office PowerPoint</Application>
  <PresentationFormat>Presentazione su schermo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Wingdings</vt:lpstr>
      <vt:lpstr>100302_Pu_Sit_Ca SMD</vt:lpstr>
      <vt:lpstr>Personalizza struttura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>MINISTERO DELLA DIFESA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 di situazione e  possibili sviluppi dei principali Teatri Operativi</dc:title>
  <dc:subject>Comd pres</dc:subject>
  <dc:creator>MINISTERO DELLA DIFESA</dc:creator>
  <cp:lastModifiedBy>user</cp:lastModifiedBy>
  <cp:revision>4973</cp:revision>
  <cp:lastPrinted>2024-01-28T15:41:29Z</cp:lastPrinted>
  <dcterms:created xsi:type="dcterms:W3CDTF">2010-03-02T10:27:04Z</dcterms:created>
  <dcterms:modified xsi:type="dcterms:W3CDTF">2024-02-22T16:58:00Z</dcterms:modified>
</cp:coreProperties>
</file>