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9E6770-7ECC-4D02-87E8-A7D84208D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E461660-BD2C-477E-A120-AC776062C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9FD866-74F9-4BAE-BCAA-01040520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5BB33F-9EF5-41FE-8121-2DE185CC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94A751-7671-4CBA-B877-0536FC00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6F546B-F500-44EC-8806-F2FC7939B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CC12F7C-2C25-4F43-A071-680038FA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F62DDF-7709-485B-9303-7709C2E7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642D2F-BBC1-40A3-BD64-75A8AA9C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D12099-0835-42A0-BA6E-415A0B50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2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A7F3149-41AF-4829-B716-CB914DCB0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CAC219E-13CE-45A1-B502-9BC5F4EE2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043878-F0F6-485C-83B0-29AAA7206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6AECA3-92C2-453C-BD46-D9F76F00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1DC256-50FC-479E-9568-492804D82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97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EA8E9-D6A3-4325-91F4-D6E3541C4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B9981D-6C70-4662-8BFA-C4810A24C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E9813C-A3A6-4823-8E71-7F70617B3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4F6EA3-669F-418D-9398-236FDFAF3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97A7E1-588F-43A2-A734-4766EAA0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02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3F929B-C515-4A82-80E9-16126D420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F500BB-2CAD-42A9-85EE-23E22B679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AAFFA7-51F8-4B0C-8859-946F76654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46E6D7-C565-4E0E-9A98-508BD555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989DDF-EFC5-43F5-8179-4084E8CA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38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0F1BF-0245-4291-8627-8F3E3ABDF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3B3F9B-7AD4-4939-8B08-5C58F141B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22C431-12DD-47A5-ACB6-C1FEEC37B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4DF016-5B88-491D-951F-777E4A472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14F082-72D5-49FF-922B-5164FA09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6BA22A-0023-4701-B775-7E3A1528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20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C9FBE-EE05-4267-BACC-D70E945BC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D60F98-A795-4EF5-A290-D785C5107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30DDC8-9F3E-4123-ACC3-53355E1C2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5D0106A-018A-4981-8DEF-BD7CDDBD5B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D4D2B0-ED2A-4A08-82AC-561EAB6EC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237736-9A14-41AF-911E-94308189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D4FEF79-D527-4280-8CDD-EAD5A267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3A26FB-3689-4A02-864D-F93B8BFD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8E9A6-6060-4ED9-AD15-A7287ABF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A9C750-F078-4CAC-8199-B8058D06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DE71CD1-DDFF-4C49-BA1F-B211794B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F394C3A-7020-46DE-8AD3-BDA9411B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57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E3A6063-4C46-4472-B244-1F53A231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C4C737E-6C79-484E-8DE0-3EAE0FB3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C7C85B-D551-41D1-A43E-B3485719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02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8ADAD-C71A-4E24-871B-D20B82D44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514CE-90F2-4A6C-B495-207A3BBE6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991DC81-E5BF-4396-AAEC-3DFBB3D63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76349E-3125-48B4-BE69-21D452A8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318392-0F29-4C45-BD8F-9F618E3E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536948-3A8D-49B7-A1E9-5F75B3DE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14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39F39B-BB24-425A-88D8-EE24F26C6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86CF278-A279-4E18-84B7-D8709CE8D5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9D8502-C691-4613-8EEA-9E2E4128A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374AAB-2DD5-470C-8A9F-8696C1400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FBC655-6665-4510-8E4C-F77C39BB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6B58A5-1A88-4BCD-9910-E5F1C6C6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6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C0B7A0A-0EBD-48B7-A1FB-27FD7E393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3E783C-B82F-4756-8EB2-9081CB4A6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4FDF55-2227-425C-ABBD-90251D082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AC3B8-6B87-44C1-BEEC-6C68EB4C0AF9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B51D3F-E072-4E1E-982E-4F2D2F9CE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FCF6A6-0608-44CB-B60E-ED2607E18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AA436-9F99-4EBF-9D1C-21287E9055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73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882CD4D6-4204-45D7-8E7E-38092C857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14731" y="563119"/>
            <a:ext cx="6725247" cy="601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6E721969-EF3A-4219-8336-1579943BE29B}"/>
              </a:ext>
            </a:extLst>
          </p:cNvPr>
          <p:cNvSpPr/>
          <p:nvPr/>
        </p:nvSpPr>
        <p:spPr>
          <a:xfrm>
            <a:off x="8475784" y="2382715"/>
            <a:ext cx="290146" cy="1222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103116A-3C32-4F9E-A711-7C275CE30E84}"/>
              </a:ext>
            </a:extLst>
          </p:cNvPr>
          <p:cNvSpPr/>
          <p:nvPr/>
        </p:nvSpPr>
        <p:spPr>
          <a:xfrm>
            <a:off x="6177121" y="4608743"/>
            <a:ext cx="430823" cy="28783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A913C28-394A-4089-98EC-BFC687A844BA}"/>
              </a:ext>
            </a:extLst>
          </p:cNvPr>
          <p:cNvCxnSpPr>
            <a:cxnSpLocks/>
          </p:cNvCxnSpPr>
          <p:nvPr/>
        </p:nvCxnSpPr>
        <p:spPr>
          <a:xfrm flipH="1">
            <a:off x="5962058" y="4896226"/>
            <a:ext cx="207144" cy="6513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F7A310D-6F41-41E1-B3EF-70683F7272D6}"/>
              </a:ext>
            </a:extLst>
          </p:cNvPr>
          <p:cNvCxnSpPr>
            <a:cxnSpLocks/>
          </p:cNvCxnSpPr>
          <p:nvPr/>
        </p:nvCxnSpPr>
        <p:spPr>
          <a:xfrm>
            <a:off x="6614484" y="4902438"/>
            <a:ext cx="338241" cy="6451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FF70A3F0-77F3-47D4-A859-46731EEA0AFB}"/>
              </a:ext>
            </a:extLst>
          </p:cNvPr>
          <p:cNvCxnSpPr>
            <a:cxnSpLocks/>
          </p:cNvCxnSpPr>
          <p:nvPr/>
        </p:nvCxnSpPr>
        <p:spPr>
          <a:xfrm flipH="1">
            <a:off x="6624154" y="4457222"/>
            <a:ext cx="2315996" cy="37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230C226E-ACB2-448B-A97C-BD808046BE66}"/>
              </a:ext>
            </a:extLst>
          </p:cNvPr>
          <p:cNvCxnSpPr>
            <a:cxnSpLocks/>
          </p:cNvCxnSpPr>
          <p:nvPr/>
        </p:nvCxnSpPr>
        <p:spPr>
          <a:xfrm flipH="1">
            <a:off x="8106391" y="3380004"/>
            <a:ext cx="958483" cy="224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DE22854-C683-46E5-8C51-CFECBA7F1AB9}"/>
              </a:ext>
            </a:extLst>
          </p:cNvPr>
          <p:cNvSpPr/>
          <p:nvPr/>
        </p:nvSpPr>
        <p:spPr>
          <a:xfrm>
            <a:off x="6053044" y="4608743"/>
            <a:ext cx="104185" cy="281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A886114-FDF6-4217-8437-667D4D53D0AA}"/>
              </a:ext>
            </a:extLst>
          </p:cNvPr>
          <p:cNvSpPr txBox="1"/>
          <p:nvPr/>
        </p:nvSpPr>
        <p:spPr>
          <a:xfrm>
            <a:off x="9064873" y="2993780"/>
            <a:ext cx="1441939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Postazione controllo e distribuzione «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Badge»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FA86678-ED0C-461D-88A7-4FDFC8347D83}"/>
              </a:ext>
            </a:extLst>
          </p:cNvPr>
          <p:cNvSpPr txBox="1"/>
          <p:nvPr/>
        </p:nvSpPr>
        <p:spPr>
          <a:xfrm>
            <a:off x="8940150" y="4329422"/>
            <a:ext cx="160568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 Detector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AF35146F-9EA6-4FCB-81C4-64B2B90BA3BF}"/>
              </a:ext>
            </a:extLst>
          </p:cNvPr>
          <p:cNvCxnSpPr>
            <a:cxnSpLocks/>
          </p:cNvCxnSpPr>
          <p:nvPr/>
        </p:nvCxnSpPr>
        <p:spPr>
          <a:xfrm>
            <a:off x="1936751" y="3473579"/>
            <a:ext cx="4101278" cy="1113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3A00FD0-74A8-48A6-80E9-72B43916907F}"/>
              </a:ext>
            </a:extLst>
          </p:cNvPr>
          <p:cNvSpPr txBox="1"/>
          <p:nvPr/>
        </p:nvSpPr>
        <p:spPr>
          <a:xfrm>
            <a:off x="394814" y="2738654"/>
            <a:ext cx="15496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Tavolo per deposito oggetti metallici</a:t>
            </a: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1AA6CC03-FF34-412D-9570-1E0FBF70B4FE}"/>
              </a:ext>
            </a:extLst>
          </p:cNvPr>
          <p:cNvCxnSpPr>
            <a:cxnSpLocks/>
          </p:cNvCxnSpPr>
          <p:nvPr/>
        </p:nvCxnSpPr>
        <p:spPr>
          <a:xfrm>
            <a:off x="1945318" y="4382972"/>
            <a:ext cx="4016962" cy="951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884BF8C3-A487-4029-9C6B-D2680A3D6EED}"/>
              </a:ext>
            </a:extLst>
          </p:cNvPr>
          <p:cNvSpPr txBox="1"/>
          <p:nvPr/>
        </p:nvSpPr>
        <p:spPr>
          <a:xfrm>
            <a:off x="662724" y="3777746"/>
            <a:ext cx="126720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Fettuccia per incanalare il personale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C8CF171B-2461-436A-8EB8-A35B020EBD2A}"/>
              </a:ext>
            </a:extLst>
          </p:cNvPr>
          <p:cNvSpPr txBox="1"/>
          <p:nvPr/>
        </p:nvSpPr>
        <p:spPr>
          <a:xfrm>
            <a:off x="3774831" y="9252"/>
            <a:ext cx="46423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RICONFIGURAZIONE AREA POLMONE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DC22AC87-EDE7-4FAA-9574-5B422C116077}"/>
              </a:ext>
            </a:extLst>
          </p:cNvPr>
          <p:cNvSpPr txBox="1"/>
          <p:nvPr/>
        </p:nvSpPr>
        <p:spPr>
          <a:xfrm>
            <a:off x="10112623" y="193918"/>
            <a:ext cx="144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Allegato «A»</a:t>
            </a:r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id="{3D420D9B-E540-420C-BCE4-519BE4B2372B}"/>
              </a:ext>
            </a:extLst>
          </p:cNvPr>
          <p:cNvSpPr/>
          <p:nvPr/>
        </p:nvSpPr>
        <p:spPr>
          <a:xfrm rot="16200000">
            <a:off x="5134410" y="5513534"/>
            <a:ext cx="2500722" cy="13249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a destra 40">
            <a:extLst>
              <a:ext uri="{FF2B5EF4-FFF2-40B4-BE49-F238E27FC236}">
                <a16:creationId xmlns:a16="http://schemas.microsoft.com/office/drawing/2014/main" id="{CE7D2C0A-2442-4B0A-A564-4343C130C9D8}"/>
              </a:ext>
            </a:extLst>
          </p:cNvPr>
          <p:cNvSpPr/>
          <p:nvPr/>
        </p:nvSpPr>
        <p:spPr>
          <a:xfrm rot="13491228" flipV="1">
            <a:off x="4807464" y="3618682"/>
            <a:ext cx="1788634" cy="11702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0DD7F54C-6633-42BD-B90E-D840E250C04B}"/>
              </a:ext>
            </a:extLst>
          </p:cNvPr>
          <p:cNvSpPr txBox="1"/>
          <p:nvPr/>
        </p:nvSpPr>
        <p:spPr>
          <a:xfrm>
            <a:off x="562316" y="111527"/>
            <a:ext cx="116324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LEGENDA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4340AD7C-120F-45A8-91B6-4C1580A5B040}"/>
              </a:ext>
            </a:extLst>
          </p:cNvPr>
          <p:cNvSpPr txBox="1"/>
          <p:nvPr/>
        </p:nvSpPr>
        <p:spPr>
          <a:xfrm>
            <a:off x="7050867" y="3561591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Desk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77B7F372-2BCD-4775-81E3-C5F961CBB814}"/>
              </a:ext>
            </a:extLst>
          </p:cNvPr>
          <p:cNvSpPr txBox="1"/>
          <p:nvPr/>
        </p:nvSpPr>
        <p:spPr>
          <a:xfrm>
            <a:off x="4204638" y="3801748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Bar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FE3854E3-538F-44AD-A124-3FC3EF892F8B}"/>
              </a:ext>
            </a:extLst>
          </p:cNvPr>
          <p:cNvSpPr txBox="1"/>
          <p:nvPr/>
        </p:nvSpPr>
        <p:spPr>
          <a:xfrm>
            <a:off x="6589271" y="662844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Conference Room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659E99C8-6D04-4DE6-A4BF-CA2BFF9F2CF0}"/>
              </a:ext>
            </a:extLst>
          </p:cNvPr>
          <p:cNvSpPr txBox="1"/>
          <p:nvPr/>
        </p:nvSpPr>
        <p:spPr>
          <a:xfrm>
            <a:off x="6554795" y="2821079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Toilette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46A5EA2F-7F12-4A31-BA2E-46A7A1544159}"/>
              </a:ext>
            </a:extLst>
          </p:cNvPr>
          <p:cNvSpPr txBox="1"/>
          <p:nvPr/>
        </p:nvSpPr>
        <p:spPr>
          <a:xfrm>
            <a:off x="6536401" y="2541433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Toilette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CB0CDF4-CB3A-4356-B5DB-7A35774F3817}"/>
              </a:ext>
            </a:extLst>
          </p:cNvPr>
          <p:cNvSpPr txBox="1"/>
          <p:nvPr/>
        </p:nvSpPr>
        <p:spPr>
          <a:xfrm>
            <a:off x="4032740" y="918299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Ufficio Supervisor</a:t>
            </a:r>
          </a:p>
        </p:txBody>
      </p:sp>
      <p:sp>
        <p:nvSpPr>
          <p:cNvPr id="54" name="Freccia a destra 53">
            <a:extLst>
              <a:ext uri="{FF2B5EF4-FFF2-40B4-BE49-F238E27FC236}">
                <a16:creationId xmlns:a16="http://schemas.microsoft.com/office/drawing/2014/main" id="{E476A34E-15A5-4403-A171-5A3437891D85}"/>
              </a:ext>
            </a:extLst>
          </p:cNvPr>
          <p:cNvSpPr/>
          <p:nvPr/>
        </p:nvSpPr>
        <p:spPr>
          <a:xfrm rot="16200000">
            <a:off x="1815694" y="838440"/>
            <a:ext cx="490160" cy="15971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64A03EA3-64CE-4B59-965D-5E5AB0C3E02E}"/>
              </a:ext>
            </a:extLst>
          </p:cNvPr>
          <p:cNvSpPr txBox="1"/>
          <p:nvPr/>
        </p:nvSpPr>
        <p:spPr>
          <a:xfrm>
            <a:off x="394814" y="698012"/>
            <a:ext cx="133074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Direzione di movimento</a:t>
            </a:r>
          </a:p>
        </p:txBody>
      </p:sp>
      <p:sp>
        <p:nvSpPr>
          <p:cNvPr id="57" name="Freccia a destra 56">
            <a:extLst>
              <a:ext uri="{FF2B5EF4-FFF2-40B4-BE49-F238E27FC236}">
                <a16:creationId xmlns:a16="http://schemas.microsoft.com/office/drawing/2014/main" id="{3311DD74-9C05-4887-B9A5-46B39C9408CE}"/>
              </a:ext>
            </a:extLst>
          </p:cNvPr>
          <p:cNvSpPr/>
          <p:nvPr/>
        </p:nvSpPr>
        <p:spPr>
          <a:xfrm rot="16200000">
            <a:off x="11303915" y="424377"/>
            <a:ext cx="986541" cy="3608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Nord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A77B2474-3597-4161-8A7C-AAA5CB439CFE}"/>
              </a:ext>
            </a:extLst>
          </p:cNvPr>
          <p:cNvCxnSpPr>
            <a:cxnSpLocks/>
          </p:cNvCxnSpPr>
          <p:nvPr/>
        </p:nvCxnSpPr>
        <p:spPr>
          <a:xfrm>
            <a:off x="2060774" y="1439827"/>
            <a:ext cx="0" cy="5802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20EC61D9-1C16-4F78-BF0C-6C9D2DC2DCE2}"/>
              </a:ext>
            </a:extLst>
          </p:cNvPr>
          <p:cNvSpPr txBox="1"/>
          <p:nvPr/>
        </p:nvSpPr>
        <p:spPr>
          <a:xfrm>
            <a:off x="394816" y="1439827"/>
            <a:ext cx="133074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Fettuccia per incanalamento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18394CA-0C15-43DE-B402-E04B934CAD8E}"/>
              </a:ext>
            </a:extLst>
          </p:cNvPr>
          <p:cNvSpPr/>
          <p:nvPr/>
        </p:nvSpPr>
        <p:spPr>
          <a:xfrm>
            <a:off x="2901462" y="3936645"/>
            <a:ext cx="609862" cy="512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E1D4CF6C-A6B0-4A12-811A-DF835D3E2ED1}"/>
              </a:ext>
            </a:extLst>
          </p:cNvPr>
          <p:cNvSpPr txBox="1"/>
          <p:nvPr/>
        </p:nvSpPr>
        <p:spPr>
          <a:xfrm>
            <a:off x="7050867" y="5763199"/>
            <a:ext cx="156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Zona di attesa</a:t>
            </a:r>
          </a:p>
        </p:txBody>
      </p:sp>
    </p:spTree>
    <p:extLst>
      <p:ext uri="{BB962C8B-B14F-4D97-AF65-F5344CB8AC3E}">
        <p14:creationId xmlns:p14="http://schemas.microsoft.com/office/powerpoint/2010/main" val="223626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748597-FFB9-4E4F-94CA-1332EC2D73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65" t="17265" r="2680" b="40776"/>
          <a:stretch/>
        </p:blipFill>
        <p:spPr bwMode="auto">
          <a:xfrm rot="5400000">
            <a:off x="4410608" y="1137781"/>
            <a:ext cx="3446584" cy="419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56E6B2-BB25-45DF-A2A7-34D7A7907310}"/>
              </a:ext>
            </a:extLst>
          </p:cNvPr>
          <p:cNvSpPr txBox="1"/>
          <p:nvPr/>
        </p:nvSpPr>
        <p:spPr>
          <a:xfrm>
            <a:off x="3812733" y="178553"/>
            <a:ext cx="46423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INGRANDIMENTO AREA POLMONE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FE68569-C7ED-4BDD-8D7A-EDBC3B319257}"/>
              </a:ext>
            </a:extLst>
          </p:cNvPr>
          <p:cNvSpPr txBox="1"/>
          <p:nvPr/>
        </p:nvSpPr>
        <p:spPr>
          <a:xfrm>
            <a:off x="9741878" y="213721"/>
            <a:ext cx="2028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segue Allegato «A»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0E38B28-62AE-4ECD-8E30-FD2AF28E47E9}"/>
              </a:ext>
            </a:extLst>
          </p:cNvPr>
          <p:cNvSpPr/>
          <p:nvPr/>
        </p:nvSpPr>
        <p:spPr>
          <a:xfrm>
            <a:off x="5706038" y="1788707"/>
            <a:ext cx="680566" cy="4967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i="1" dirty="0">
                <a:solidFill>
                  <a:schemeClr val="tx1"/>
                </a:solidFill>
              </a:rPr>
              <a:t>Metal Detector</a:t>
            </a:r>
          </a:p>
        </p:txBody>
      </p:sp>
      <p:sp>
        <p:nvSpPr>
          <p:cNvPr id="9" name="Segno di sottrazione 8">
            <a:extLst>
              <a:ext uri="{FF2B5EF4-FFF2-40B4-BE49-F238E27FC236}">
                <a16:creationId xmlns:a16="http://schemas.microsoft.com/office/drawing/2014/main" id="{B2F3CFE3-1EBD-4C7C-9371-40D9B51063C1}"/>
              </a:ext>
            </a:extLst>
          </p:cNvPr>
          <p:cNvSpPr/>
          <p:nvPr/>
        </p:nvSpPr>
        <p:spPr>
          <a:xfrm>
            <a:off x="5409089" y="1107584"/>
            <a:ext cx="296948" cy="181756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0F4BDFE7-8556-43A9-8328-7A1AC2319F2D}"/>
              </a:ext>
            </a:extLst>
          </p:cNvPr>
          <p:cNvCxnSpPr>
            <a:cxnSpLocks/>
          </p:cNvCxnSpPr>
          <p:nvPr/>
        </p:nvCxnSpPr>
        <p:spPr>
          <a:xfrm>
            <a:off x="2944339" y="3848169"/>
            <a:ext cx="2479035" cy="977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F9FCB97-7E13-486D-AD99-2EA4AB02FD0D}"/>
              </a:ext>
            </a:extLst>
          </p:cNvPr>
          <p:cNvCxnSpPr>
            <a:cxnSpLocks/>
          </p:cNvCxnSpPr>
          <p:nvPr/>
        </p:nvCxnSpPr>
        <p:spPr>
          <a:xfrm>
            <a:off x="8107780" y="1969477"/>
            <a:ext cx="4084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D3BA387-5288-4D66-8275-C9C36B28AAB9}"/>
              </a:ext>
            </a:extLst>
          </p:cNvPr>
          <p:cNvSpPr txBox="1"/>
          <p:nvPr/>
        </p:nvSpPr>
        <p:spPr>
          <a:xfrm>
            <a:off x="1213140" y="3669660"/>
            <a:ext cx="187295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Cancello in metallo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35CD82E-2241-4253-B30D-5DC282E08B70}"/>
              </a:ext>
            </a:extLst>
          </p:cNvPr>
          <p:cNvSpPr txBox="1"/>
          <p:nvPr/>
        </p:nvSpPr>
        <p:spPr>
          <a:xfrm>
            <a:off x="1677869" y="1217518"/>
            <a:ext cx="140529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 in legno 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7DBA61C5-371A-4B39-AB6E-4B7E7AEC7476}"/>
              </a:ext>
            </a:extLst>
          </p:cNvPr>
          <p:cNvSpPr/>
          <p:nvPr/>
        </p:nvSpPr>
        <p:spPr>
          <a:xfrm>
            <a:off x="8229600" y="2037089"/>
            <a:ext cx="3877407" cy="26315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BE674174-798C-4C76-A100-A1F67ACE497D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3078774" y="2800814"/>
            <a:ext cx="2504341" cy="995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D75289BC-FB25-443A-BEB5-F6AFE21F2D0F}"/>
              </a:ext>
            </a:extLst>
          </p:cNvPr>
          <p:cNvCxnSpPr>
            <a:cxnSpLocks/>
          </p:cNvCxnSpPr>
          <p:nvPr/>
        </p:nvCxnSpPr>
        <p:spPr>
          <a:xfrm>
            <a:off x="3119681" y="579527"/>
            <a:ext cx="2363026" cy="1166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C855035C-8EE0-49FC-A71C-B1D6C64BCC42}"/>
              </a:ext>
            </a:extLst>
          </p:cNvPr>
          <p:cNvSpPr txBox="1"/>
          <p:nvPr/>
        </p:nvSpPr>
        <p:spPr>
          <a:xfrm>
            <a:off x="1491569" y="2631537"/>
            <a:ext cx="158720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Portone blindato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6EAB589-55BF-46B4-B87E-1E9A18047972}"/>
              </a:ext>
            </a:extLst>
          </p:cNvPr>
          <p:cNvSpPr txBox="1"/>
          <p:nvPr/>
        </p:nvSpPr>
        <p:spPr>
          <a:xfrm>
            <a:off x="9503313" y="3098682"/>
            <a:ext cx="2267347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DI ATTESA PER EVENTUALI OSPITI</a:t>
            </a:r>
          </a:p>
        </p:txBody>
      </p:sp>
      <p:sp>
        <p:nvSpPr>
          <p:cNvPr id="32" name="Segno di sottrazione 31">
            <a:extLst>
              <a:ext uri="{FF2B5EF4-FFF2-40B4-BE49-F238E27FC236}">
                <a16:creationId xmlns:a16="http://schemas.microsoft.com/office/drawing/2014/main" id="{8553767E-92A5-483E-AA17-6CA62684A011}"/>
              </a:ext>
            </a:extLst>
          </p:cNvPr>
          <p:cNvSpPr/>
          <p:nvPr/>
        </p:nvSpPr>
        <p:spPr>
          <a:xfrm>
            <a:off x="7013137" y="433582"/>
            <a:ext cx="3291447" cy="1081455"/>
          </a:xfrm>
          <a:prstGeom prst="mathMinus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Reception-Desk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A216E310-3F6A-4B15-90F7-86F620B146A7}"/>
              </a:ext>
            </a:extLst>
          </p:cNvPr>
          <p:cNvSpPr txBox="1"/>
          <p:nvPr/>
        </p:nvSpPr>
        <p:spPr>
          <a:xfrm>
            <a:off x="1542153" y="297266"/>
            <a:ext cx="154961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Tavolo per deposito oggetti metallici</a:t>
            </a: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96837F27-C7CB-4EA0-AC14-F8D2BF7D917E}"/>
              </a:ext>
            </a:extLst>
          </p:cNvPr>
          <p:cNvCxnSpPr>
            <a:cxnSpLocks/>
          </p:cNvCxnSpPr>
          <p:nvPr/>
        </p:nvCxnSpPr>
        <p:spPr>
          <a:xfrm>
            <a:off x="3095033" y="1509990"/>
            <a:ext cx="2585584" cy="1289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ppia parentesi quadra 37">
            <a:extLst>
              <a:ext uri="{FF2B5EF4-FFF2-40B4-BE49-F238E27FC236}">
                <a16:creationId xmlns:a16="http://schemas.microsoft.com/office/drawing/2014/main" id="{7CA1079A-2C09-4244-BB53-CA9CA944CD78}"/>
              </a:ext>
            </a:extLst>
          </p:cNvPr>
          <p:cNvSpPr/>
          <p:nvPr/>
        </p:nvSpPr>
        <p:spPr>
          <a:xfrm>
            <a:off x="5498123" y="3796590"/>
            <a:ext cx="1195754" cy="1055154"/>
          </a:xfrm>
          <a:prstGeom prst="bracketPair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BC8E2BEC-1894-4510-A121-8F0B5004172A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3095033" y="3301993"/>
            <a:ext cx="2357636" cy="986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D9AE7C70-004B-4747-803D-9BF7E2F83355}"/>
              </a:ext>
            </a:extLst>
          </p:cNvPr>
          <p:cNvSpPr txBox="1"/>
          <p:nvPr/>
        </p:nvSpPr>
        <p:spPr>
          <a:xfrm>
            <a:off x="624248" y="3163493"/>
            <a:ext cx="247078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 Riconoscimento (in giallo)</a:t>
            </a:r>
          </a:p>
        </p:txBody>
      </p:sp>
      <p:sp>
        <p:nvSpPr>
          <p:cNvPr id="45" name="Freccia a destra 44">
            <a:extLst>
              <a:ext uri="{FF2B5EF4-FFF2-40B4-BE49-F238E27FC236}">
                <a16:creationId xmlns:a16="http://schemas.microsoft.com/office/drawing/2014/main" id="{ABB10A87-AD08-4668-86E4-B3E7C077FCCA}"/>
              </a:ext>
            </a:extLst>
          </p:cNvPr>
          <p:cNvSpPr/>
          <p:nvPr/>
        </p:nvSpPr>
        <p:spPr>
          <a:xfrm rot="16200000">
            <a:off x="11395907" y="367464"/>
            <a:ext cx="986541" cy="3608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Nord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2FBDA83-6C90-4A83-A854-7465DBFF163B}"/>
              </a:ext>
            </a:extLst>
          </p:cNvPr>
          <p:cNvCxnSpPr>
            <a:cxnSpLocks/>
          </p:cNvCxnSpPr>
          <p:nvPr/>
        </p:nvCxnSpPr>
        <p:spPr>
          <a:xfrm flipH="1">
            <a:off x="5482707" y="2285471"/>
            <a:ext cx="207144" cy="6513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552ABAB7-1979-4D49-9B4B-EB63DF109994}"/>
              </a:ext>
            </a:extLst>
          </p:cNvPr>
          <p:cNvCxnSpPr>
            <a:cxnSpLocks/>
          </p:cNvCxnSpPr>
          <p:nvPr/>
        </p:nvCxnSpPr>
        <p:spPr>
          <a:xfrm>
            <a:off x="6370491" y="2265336"/>
            <a:ext cx="308101" cy="704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153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83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14</cp:revision>
  <cp:lastPrinted>2024-06-05T08:03:32Z</cp:lastPrinted>
  <dcterms:created xsi:type="dcterms:W3CDTF">2024-06-03T21:04:43Z</dcterms:created>
  <dcterms:modified xsi:type="dcterms:W3CDTF">2024-06-05T08:55:17Z</dcterms:modified>
</cp:coreProperties>
</file>