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F4302B-4451-46A0-B845-B0993EBAF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A842EF-D972-4AC1-AAFC-F087D583BD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7B423F-96F3-4AE7-9306-AE03513FF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9DF7-7A2F-4104-B34E-507A111E0337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FB71F4-842F-47AC-8CA7-37B8A7156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5DA9A8-5BBE-40B0-9CFC-92B32B008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F80F-C53B-457C-A60F-4D484BE93A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297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5137F8-B4E4-47BF-972D-98C2ADBF7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B363684-C4B5-4006-B1B1-BB7400436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54221B-F65C-4216-AA88-6B0B7795B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9DF7-7A2F-4104-B34E-507A111E0337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3DC82F-8E00-4F95-A719-589A7433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C5678C-B535-4301-B748-B72F34BE5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F80F-C53B-457C-A60F-4D484BE93A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549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CB653F8-591C-41D3-96D7-CB2FF895E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D243D21-4007-4B50-BA2A-6F410082EC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A74C77-81FE-407C-AE42-8F1745D22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9DF7-7A2F-4104-B34E-507A111E0337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868BA2-7954-4F78-B950-804664C70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4CC97B-E80C-4B86-AA1E-6792AF304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F80F-C53B-457C-A60F-4D484BE93A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31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46D979-2061-43C3-96E2-176E47556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FD8ADD-2025-403F-992D-A49388EDE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234512-135D-4870-929C-8EC56FCE1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9DF7-7A2F-4104-B34E-507A111E0337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1472D5-172C-469E-9D61-9D1FC15C4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3E7B70-B092-4D2F-BE8B-DCD509DD6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F80F-C53B-457C-A60F-4D484BE93A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40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EEA44B-DF94-464A-B9B2-9B60C7F4D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ACDB52B-B9BF-4D98-B47B-851B4FE63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5D251FA-C019-4195-B0B5-4C7AEFC55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9DF7-7A2F-4104-B34E-507A111E0337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46C446-F374-4666-A7B2-392ED095D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9F1B18-7527-4248-833E-259863E17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F80F-C53B-457C-A60F-4D484BE93A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782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493EDC-A78F-4AD7-8300-183677407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BDD360-115F-40FF-8183-C50BC81D1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15A5CD7-B2DD-4539-9422-B103B4491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851C27-FE9F-4FD6-8891-88C42F2CC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9DF7-7A2F-4104-B34E-507A111E0337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BDC5B7-455E-405A-91F7-7B646045D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E88728-128B-4E36-8D98-2ECD807B1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F80F-C53B-457C-A60F-4D484BE93A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08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356B98-090F-4F52-BF90-E88D41072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64E1B6-51CF-4B1D-9A2C-DA6AC62CA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CA03141-6057-4D80-8B45-45C0E92D3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3AA1136-DE3B-4495-B7F7-E702594F35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9B6ED50-4345-4BA0-8624-F8BB6787EC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AD66C6E-000C-40A3-AD50-47216088E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9DF7-7A2F-4104-B34E-507A111E0337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A15DDD9-A313-403B-BD56-41A535EF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D209602-CDBC-43E4-B955-62AC23B92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F80F-C53B-457C-A60F-4D484BE93A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764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9D5934-9165-42AE-916B-76D03B233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A20EF0B-AEC6-4EC3-99F3-8F23CE25A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9DF7-7A2F-4104-B34E-507A111E0337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FA58E5A-F362-4B87-8C35-1DAB5CBCF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AA5F8D1-BAC0-4E28-A61E-A56B6DC6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F80F-C53B-457C-A60F-4D484BE93A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02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1193CDC-53A3-478E-8CBB-E5AA86C0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9DF7-7A2F-4104-B34E-507A111E0337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203C390-1C6B-4DF4-954E-937F46DAA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EC37B05-89E7-4F7C-8464-B97D6CFE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F80F-C53B-457C-A60F-4D484BE93A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5546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B56626-942F-4CC6-B9C9-5411BC6ED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E880F5-3745-4E6D-8305-8D0CA0F2B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A339326-F713-40D4-9EF8-6FABA8685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CF1AA7-DBEE-43EE-886A-A9B32FA3A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9DF7-7A2F-4104-B34E-507A111E0337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BE63DF3-B41C-4F6B-AF88-B2F26A142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C2CF04D-97EE-4D3E-85ED-27492B799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F80F-C53B-457C-A60F-4D484BE93A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928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347762-AE0F-481D-B803-ABE3FD8B9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96F52FD-F525-4CCD-88D8-38E4CE24EF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93D1E7F-E9D4-43DC-83AB-1EE69B71C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4835E9-862F-4256-9E91-B5E520689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9DF7-7A2F-4104-B34E-507A111E0337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4C5C491-B5CB-4BCD-8A33-F11BD5F3D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EB66C12-3789-40B2-A2B4-CFF37571A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9F80F-C53B-457C-A60F-4D484BE93A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1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BBBB97B-72B7-47E8-AAAE-F86F57C8F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54DC10-0279-4A8E-B5F5-B0C908D91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ECDD3C-3B19-4998-85E1-3762A8356C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79DF7-7A2F-4104-B34E-507A111E0337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07803D-4383-4A43-8CB9-4471784241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54D17A-0A67-46E3-A4F4-7059132C2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9F80F-C53B-457C-A60F-4D484BE93A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844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C5A71B00-46B7-48F9-9041-5D6F2144020E}"/>
              </a:ext>
            </a:extLst>
          </p:cNvPr>
          <p:cNvSpPr txBox="1"/>
          <p:nvPr/>
        </p:nvSpPr>
        <p:spPr>
          <a:xfrm>
            <a:off x="4865077" y="149470"/>
            <a:ext cx="246184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INGRESSO PERSONALE</a:t>
            </a:r>
          </a:p>
          <a:p>
            <a:pPr algn="ctr"/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«Al Sultan»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1EF3BF-BA78-44D4-A5FF-89D6E5E066CF}"/>
              </a:ext>
            </a:extLst>
          </p:cNvPr>
          <p:cNvSpPr txBox="1"/>
          <p:nvPr/>
        </p:nvSpPr>
        <p:spPr>
          <a:xfrm>
            <a:off x="4865077" y="3862755"/>
            <a:ext cx="2461846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PERSONALE ESTERNO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E1D83FA-3812-4C52-8F12-59B6F6E6D30C}"/>
              </a:ext>
            </a:extLst>
          </p:cNvPr>
          <p:cNvSpPr txBox="1"/>
          <p:nvPr/>
        </p:nvSpPr>
        <p:spPr>
          <a:xfrm>
            <a:off x="1280746" y="763533"/>
            <a:ext cx="2461846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Personale COMANDO MIASIT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B6CC4D7-D847-41F8-B0B0-DEABEBFEE465}"/>
              </a:ext>
            </a:extLst>
          </p:cNvPr>
          <p:cNvSpPr txBox="1"/>
          <p:nvPr/>
        </p:nvSpPr>
        <p:spPr>
          <a:xfrm>
            <a:off x="8449409" y="763534"/>
            <a:ext cx="2461846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WORKERS</a:t>
            </a:r>
          </a:p>
        </p:txBody>
      </p:sp>
      <p:sp>
        <p:nvSpPr>
          <p:cNvPr id="9" name="Freccia angolare in su 8">
            <a:extLst>
              <a:ext uri="{FF2B5EF4-FFF2-40B4-BE49-F238E27FC236}">
                <a16:creationId xmlns:a16="http://schemas.microsoft.com/office/drawing/2014/main" id="{E3547624-450E-4C93-B4AB-E1A0FF1C7EB0}"/>
              </a:ext>
            </a:extLst>
          </p:cNvPr>
          <p:cNvSpPr/>
          <p:nvPr/>
        </p:nvSpPr>
        <p:spPr>
          <a:xfrm rot="10800000">
            <a:off x="2403230" y="301869"/>
            <a:ext cx="2461847" cy="461664"/>
          </a:xfrm>
          <a:prstGeom prst="bentUp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ngolare in su 9">
            <a:extLst>
              <a:ext uri="{FF2B5EF4-FFF2-40B4-BE49-F238E27FC236}">
                <a16:creationId xmlns:a16="http://schemas.microsoft.com/office/drawing/2014/main" id="{16B93ACE-8392-4718-B3E0-033291AF3586}"/>
              </a:ext>
            </a:extLst>
          </p:cNvPr>
          <p:cNvSpPr/>
          <p:nvPr/>
        </p:nvSpPr>
        <p:spPr>
          <a:xfrm rot="10800000">
            <a:off x="7355632" y="4002151"/>
            <a:ext cx="1430444" cy="535096"/>
          </a:xfrm>
          <a:prstGeom prst="bentUpArrow">
            <a:avLst/>
          </a:prstGeom>
          <a:solidFill>
            <a:schemeClr val="accent1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AE8597B-8CF0-4010-B20A-64F0171581CD}"/>
              </a:ext>
            </a:extLst>
          </p:cNvPr>
          <p:cNvSpPr txBox="1"/>
          <p:nvPr/>
        </p:nvSpPr>
        <p:spPr>
          <a:xfrm>
            <a:off x="1280746" y="1526931"/>
            <a:ext cx="2461846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Autorizzato all’accesso senza «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badge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12" name="Freccia in giù 11">
            <a:extLst>
              <a:ext uri="{FF2B5EF4-FFF2-40B4-BE49-F238E27FC236}">
                <a16:creationId xmlns:a16="http://schemas.microsoft.com/office/drawing/2014/main" id="{7403CD2C-7BF7-4478-9BA3-2A9D9D4FA697}"/>
              </a:ext>
            </a:extLst>
          </p:cNvPr>
          <p:cNvSpPr/>
          <p:nvPr/>
        </p:nvSpPr>
        <p:spPr>
          <a:xfrm>
            <a:off x="2417151" y="1091217"/>
            <a:ext cx="189035" cy="399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7FE7A03-1866-4A59-B23E-4320AF3C4FB8}"/>
              </a:ext>
            </a:extLst>
          </p:cNvPr>
          <p:cNvSpPr txBox="1"/>
          <p:nvPr/>
        </p:nvSpPr>
        <p:spPr>
          <a:xfrm>
            <a:off x="1280745" y="2446220"/>
            <a:ext cx="2461846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Registro identificazione personale al 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desk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relativa foto</a:t>
            </a:r>
          </a:p>
        </p:txBody>
      </p:sp>
      <p:sp>
        <p:nvSpPr>
          <p:cNvPr id="14" name="Freccia in giù 13">
            <a:extLst>
              <a:ext uri="{FF2B5EF4-FFF2-40B4-BE49-F238E27FC236}">
                <a16:creationId xmlns:a16="http://schemas.microsoft.com/office/drawing/2014/main" id="{A4141856-DF3B-4557-98B6-951B19FE107C}"/>
              </a:ext>
            </a:extLst>
          </p:cNvPr>
          <p:cNvSpPr/>
          <p:nvPr/>
        </p:nvSpPr>
        <p:spPr>
          <a:xfrm>
            <a:off x="2403230" y="2017793"/>
            <a:ext cx="189035" cy="399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2830CF2-C8AC-4744-8CEE-9EC688B39B79}"/>
              </a:ext>
            </a:extLst>
          </p:cNvPr>
          <p:cNvSpPr txBox="1"/>
          <p:nvPr/>
        </p:nvSpPr>
        <p:spPr>
          <a:xfrm>
            <a:off x="1280745" y="3353596"/>
            <a:ext cx="2461846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Controllo al 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Metal Detector</a:t>
            </a:r>
          </a:p>
        </p:txBody>
      </p:sp>
      <p:sp>
        <p:nvSpPr>
          <p:cNvPr id="16" name="Freccia in giù 15">
            <a:extLst>
              <a:ext uri="{FF2B5EF4-FFF2-40B4-BE49-F238E27FC236}">
                <a16:creationId xmlns:a16="http://schemas.microsoft.com/office/drawing/2014/main" id="{AA9A46CB-3FEE-46B7-A85B-C65317D9490F}"/>
              </a:ext>
            </a:extLst>
          </p:cNvPr>
          <p:cNvSpPr/>
          <p:nvPr/>
        </p:nvSpPr>
        <p:spPr>
          <a:xfrm>
            <a:off x="2403230" y="2936220"/>
            <a:ext cx="189035" cy="399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in giù 16">
            <a:extLst>
              <a:ext uri="{FF2B5EF4-FFF2-40B4-BE49-F238E27FC236}">
                <a16:creationId xmlns:a16="http://schemas.microsoft.com/office/drawing/2014/main" id="{E50CAA7D-13C2-44AE-80AF-8F0CFB066963}"/>
              </a:ext>
            </a:extLst>
          </p:cNvPr>
          <p:cNvSpPr/>
          <p:nvPr/>
        </p:nvSpPr>
        <p:spPr>
          <a:xfrm>
            <a:off x="5955323" y="671716"/>
            <a:ext cx="307730" cy="31640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3CA6A32E-8EB2-4B59-AA66-C882881BED81}"/>
              </a:ext>
            </a:extLst>
          </p:cNvPr>
          <p:cNvSpPr txBox="1"/>
          <p:nvPr/>
        </p:nvSpPr>
        <p:spPr>
          <a:xfrm>
            <a:off x="8449408" y="1526930"/>
            <a:ext cx="2461846" cy="83099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Autorizzato all’accesso previo inoltro documentazione alla MP NLT D-5 (D-Day: giorno dell’ingresso)</a:t>
            </a:r>
          </a:p>
        </p:txBody>
      </p:sp>
      <p:sp>
        <p:nvSpPr>
          <p:cNvPr id="19" name="Freccia in giù 18">
            <a:extLst>
              <a:ext uri="{FF2B5EF4-FFF2-40B4-BE49-F238E27FC236}">
                <a16:creationId xmlns:a16="http://schemas.microsoft.com/office/drawing/2014/main" id="{C86C6BFA-99B1-4A4B-9A2A-7E85775C467D}"/>
              </a:ext>
            </a:extLst>
          </p:cNvPr>
          <p:cNvSpPr/>
          <p:nvPr/>
        </p:nvSpPr>
        <p:spPr>
          <a:xfrm>
            <a:off x="9612190" y="1084116"/>
            <a:ext cx="189035" cy="399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angolare in su 21">
            <a:extLst>
              <a:ext uri="{FF2B5EF4-FFF2-40B4-BE49-F238E27FC236}">
                <a16:creationId xmlns:a16="http://schemas.microsoft.com/office/drawing/2014/main" id="{55FC7FBA-AE11-4EB6-846B-723EE55CEB6A}"/>
              </a:ext>
            </a:extLst>
          </p:cNvPr>
          <p:cNvSpPr/>
          <p:nvPr/>
        </p:nvSpPr>
        <p:spPr>
          <a:xfrm rot="10800000">
            <a:off x="7348535" y="1786961"/>
            <a:ext cx="1069731" cy="630062"/>
          </a:xfrm>
          <a:prstGeom prst="bentUp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angolare in su 22">
            <a:extLst>
              <a:ext uri="{FF2B5EF4-FFF2-40B4-BE49-F238E27FC236}">
                <a16:creationId xmlns:a16="http://schemas.microsoft.com/office/drawing/2014/main" id="{87A49F5E-062A-4D5B-9196-9BFDF5DE6C15}"/>
              </a:ext>
            </a:extLst>
          </p:cNvPr>
          <p:cNvSpPr/>
          <p:nvPr/>
        </p:nvSpPr>
        <p:spPr>
          <a:xfrm rot="10800000">
            <a:off x="7376196" y="280078"/>
            <a:ext cx="2461847" cy="461664"/>
          </a:xfrm>
          <a:prstGeom prst="bentUpArrow">
            <a:avLst/>
          </a:prstGeom>
          <a:solidFill>
            <a:schemeClr val="accent1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B46A82FE-6B66-4FFD-88EB-CCE5053BCBAD}"/>
              </a:ext>
            </a:extLst>
          </p:cNvPr>
          <p:cNvSpPr txBox="1"/>
          <p:nvPr/>
        </p:nvSpPr>
        <p:spPr>
          <a:xfrm>
            <a:off x="6717323" y="2439618"/>
            <a:ext cx="1556237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 Rispettata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07820A4D-17FF-45C9-AF8A-D09071B21A2A}"/>
              </a:ext>
            </a:extLst>
          </p:cNvPr>
          <p:cNvSpPr txBox="1"/>
          <p:nvPr/>
        </p:nvSpPr>
        <p:spPr>
          <a:xfrm>
            <a:off x="10571284" y="2439618"/>
            <a:ext cx="1556237" cy="46166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Procedura NON Rispettata</a:t>
            </a:r>
          </a:p>
        </p:txBody>
      </p:sp>
      <p:sp>
        <p:nvSpPr>
          <p:cNvPr id="26" name="Freccia angolare in su 25">
            <a:extLst>
              <a:ext uri="{FF2B5EF4-FFF2-40B4-BE49-F238E27FC236}">
                <a16:creationId xmlns:a16="http://schemas.microsoft.com/office/drawing/2014/main" id="{0CC9BA37-510B-4C97-A901-ACC983806782}"/>
              </a:ext>
            </a:extLst>
          </p:cNvPr>
          <p:cNvSpPr/>
          <p:nvPr/>
        </p:nvSpPr>
        <p:spPr>
          <a:xfrm rot="10800000">
            <a:off x="9612190" y="2451482"/>
            <a:ext cx="957265" cy="550260"/>
          </a:xfrm>
          <a:prstGeom prst="bentUp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reccia in giù 26">
            <a:extLst>
              <a:ext uri="{FF2B5EF4-FFF2-40B4-BE49-F238E27FC236}">
                <a16:creationId xmlns:a16="http://schemas.microsoft.com/office/drawing/2014/main" id="{A6CEE0DD-19FC-4D47-8A0B-EAE462E8890A}"/>
              </a:ext>
            </a:extLst>
          </p:cNvPr>
          <p:cNvSpPr/>
          <p:nvPr/>
        </p:nvSpPr>
        <p:spPr>
          <a:xfrm>
            <a:off x="11195167" y="2936220"/>
            <a:ext cx="189035" cy="399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ABF59720-53B9-45E5-8516-9612A37CF752}"/>
              </a:ext>
            </a:extLst>
          </p:cNvPr>
          <p:cNvSpPr txBox="1"/>
          <p:nvPr/>
        </p:nvSpPr>
        <p:spPr>
          <a:xfrm>
            <a:off x="8928588" y="3016833"/>
            <a:ext cx="1556237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Contatto Supervisor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3528CF2-D88E-4321-A162-16203B241854}"/>
              </a:ext>
            </a:extLst>
          </p:cNvPr>
          <p:cNvSpPr txBox="1"/>
          <p:nvPr/>
        </p:nvSpPr>
        <p:spPr>
          <a:xfrm>
            <a:off x="8902212" y="3680718"/>
            <a:ext cx="1556237" cy="6463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Personale consegna documenti o accompagnato fuori</a:t>
            </a:r>
          </a:p>
        </p:txBody>
      </p:sp>
      <p:sp>
        <p:nvSpPr>
          <p:cNvPr id="30" name="Freccia in giù 29">
            <a:extLst>
              <a:ext uri="{FF2B5EF4-FFF2-40B4-BE49-F238E27FC236}">
                <a16:creationId xmlns:a16="http://schemas.microsoft.com/office/drawing/2014/main" id="{8E6433DF-351A-4299-99F2-79D5A42A922A}"/>
              </a:ext>
            </a:extLst>
          </p:cNvPr>
          <p:cNvSpPr/>
          <p:nvPr/>
        </p:nvSpPr>
        <p:spPr>
          <a:xfrm>
            <a:off x="9649008" y="3309313"/>
            <a:ext cx="178957" cy="3714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2231D079-DA38-4854-9996-1E7E09A097B7}"/>
              </a:ext>
            </a:extLst>
          </p:cNvPr>
          <p:cNvSpPr txBox="1"/>
          <p:nvPr/>
        </p:nvSpPr>
        <p:spPr>
          <a:xfrm>
            <a:off x="10571284" y="3335450"/>
            <a:ext cx="1556237" cy="46166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di richiamo al Supervisor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28C4F41A-A3E3-4449-B442-6AE25EF088FC}"/>
              </a:ext>
            </a:extLst>
          </p:cNvPr>
          <p:cNvSpPr txBox="1"/>
          <p:nvPr/>
        </p:nvSpPr>
        <p:spPr>
          <a:xfrm>
            <a:off x="2564970" y="4596342"/>
            <a:ext cx="1063135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Annunciato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F5565D7B-23E9-48DF-B60E-0DD813049965}"/>
              </a:ext>
            </a:extLst>
          </p:cNvPr>
          <p:cNvSpPr txBox="1"/>
          <p:nvPr/>
        </p:nvSpPr>
        <p:spPr>
          <a:xfrm>
            <a:off x="4865075" y="4365972"/>
            <a:ext cx="2461846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annunciato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35FD4D9E-5A81-4FC4-B484-A3ABDDFDA5A6}"/>
              </a:ext>
            </a:extLst>
          </p:cNvPr>
          <p:cNvSpPr txBox="1"/>
          <p:nvPr/>
        </p:nvSpPr>
        <p:spPr>
          <a:xfrm>
            <a:off x="8096617" y="4552060"/>
            <a:ext cx="1242644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Day-Off </a:t>
            </a:r>
          </a:p>
        </p:txBody>
      </p:sp>
      <p:sp>
        <p:nvSpPr>
          <p:cNvPr id="35" name="Freccia angolare in su 34">
            <a:extLst>
              <a:ext uri="{FF2B5EF4-FFF2-40B4-BE49-F238E27FC236}">
                <a16:creationId xmlns:a16="http://schemas.microsoft.com/office/drawing/2014/main" id="{17C1109C-C992-4F7C-ACDD-43036585BEDD}"/>
              </a:ext>
            </a:extLst>
          </p:cNvPr>
          <p:cNvSpPr/>
          <p:nvPr/>
        </p:nvSpPr>
        <p:spPr>
          <a:xfrm rot="10800000">
            <a:off x="10942396" y="1791512"/>
            <a:ext cx="1069731" cy="630062"/>
          </a:xfrm>
          <a:prstGeom prst="bentUpArrow">
            <a:avLst/>
          </a:prstGeom>
          <a:solidFill>
            <a:schemeClr val="accent1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61508535-691A-4F4F-A8B5-4B842964AA6C}"/>
              </a:ext>
            </a:extLst>
          </p:cNvPr>
          <p:cNvSpPr txBox="1"/>
          <p:nvPr/>
        </p:nvSpPr>
        <p:spPr>
          <a:xfrm>
            <a:off x="8096617" y="5266295"/>
            <a:ext cx="1328737" cy="46166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Accesso NON Autorizzato</a:t>
            </a:r>
          </a:p>
        </p:txBody>
      </p:sp>
      <p:sp>
        <p:nvSpPr>
          <p:cNvPr id="37" name="Freccia in giù 36">
            <a:extLst>
              <a:ext uri="{FF2B5EF4-FFF2-40B4-BE49-F238E27FC236}">
                <a16:creationId xmlns:a16="http://schemas.microsoft.com/office/drawing/2014/main" id="{011B6DDB-1287-4FC7-82DD-37404B2B7ACA}"/>
              </a:ext>
            </a:extLst>
          </p:cNvPr>
          <p:cNvSpPr/>
          <p:nvPr/>
        </p:nvSpPr>
        <p:spPr>
          <a:xfrm>
            <a:off x="8561320" y="4864660"/>
            <a:ext cx="178957" cy="3714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9" name="Freccia angolare in su 38">
            <a:extLst>
              <a:ext uri="{FF2B5EF4-FFF2-40B4-BE49-F238E27FC236}">
                <a16:creationId xmlns:a16="http://schemas.microsoft.com/office/drawing/2014/main" id="{D74E51A7-A7CE-430B-91C5-1F0C920658B9}"/>
              </a:ext>
            </a:extLst>
          </p:cNvPr>
          <p:cNvSpPr/>
          <p:nvPr/>
        </p:nvSpPr>
        <p:spPr>
          <a:xfrm rot="10800000">
            <a:off x="2998866" y="4061242"/>
            <a:ext cx="1837498" cy="535098"/>
          </a:xfrm>
          <a:prstGeom prst="bentUpArrow">
            <a:avLst>
              <a:gd name="adj1" fmla="val 11523"/>
              <a:gd name="adj2" fmla="val 25000"/>
              <a:gd name="adj3" fmla="val 25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Freccia in giù 39">
            <a:extLst>
              <a:ext uri="{FF2B5EF4-FFF2-40B4-BE49-F238E27FC236}">
                <a16:creationId xmlns:a16="http://schemas.microsoft.com/office/drawing/2014/main" id="{A055B4CC-4D05-48FE-9EE6-81062DFBC3C1}"/>
              </a:ext>
            </a:extLst>
          </p:cNvPr>
          <p:cNvSpPr/>
          <p:nvPr/>
        </p:nvSpPr>
        <p:spPr>
          <a:xfrm>
            <a:off x="6002902" y="4166177"/>
            <a:ext cx="180333" cy="169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Freccia in giù 40">
            <a:extLst>
              <a:ext uri="{FF2B5EF4-FFF2-40B4-BE49-F238E27FC236}">
                <a16:creationId xmlns:a16="http://schemas.microsoft.com/office/drawing/2014/main" id="{CAF4F344-8BE5-48F6-B29A-C45D6413DBB2}"/>
              </a:ext>
            </a:extLst>
          </p:cNvPr>
          <p:cNvSpPr/>
          <p:nvPr/>
        </p:nvSpPr>
        <p:spPr>
          <a:xfrm rot="16200000">
            <a:off x="9526044" y="5234846"/>
            <a:ext cx="178957" cy="3714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5D6A93B8-31C8-43CF-ADA0-1AA57AFC40B5}"/>
              </a:ext>
            </a:extLst>
          </p:cNvPr>
          <p:cNvSpPr txBox="1"/>
          <p:nvPr/>
        </p:nvSpPr>
        <p:spPr>
          <a:xfrm>
            <a:off x="9801225" y="5189715"/>
            <a:ext cx="1328737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Avviso personale di servizio </a:t>
            </a:r>
          </a:p>
        </p:txBody>
      </p:sp>
      <p:sp>
        <p:nvSpPr>
          <p:cNvPr id="43" name="Freccia in giù 42">
            <a:extLst>
              <a:ext uri="{FF2B5EF4-FFF2-40B4-BE49-F238E27FC236}">
                <a16:creationId xmlns:a16="http://schemas.microsoft.com/office/drawing/2014/main" id="{BA74ECBF-BA91-4916-B942-91A0C1B8AAEB}"/>
              </a:ext>
            </a:extLst>
          </p:cNvPr>
          <p:cNvSpPr/>
          <p:nvPr/>
        </p:nvSpPr>
        <p:spPr>
          <a:xfrm>
            <a:off x="10390498" y="5649840"/>
            <a:ext cx="178957" cy="3714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7CCDC2C9-FE76-4E76-81FC-8C9C0ED8478D}"/>
              </a:ext>
            </a:extLst>
          </p:cNvPr>
          <p:cNvSpPr txBox="1"/>
          <p:nvPr/>
        </p:nvSpPr>
        <p:spPr>
          <a:xfrm>
            <a:off x="9827965" y="6065403"/>
            <a:ext cx="1328737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Avviso 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 </a:t>
            </a:r>
            <a:r>
              <a:rPr lang="it-IT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Officer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it-IT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Provost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Marshal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79DB1251-2A80-43D5-B15B-84114DEA4BFE}"/>
              </a:ext>
            </a:extLst>
          </p:cNvPr>
          <p:cNvSpPr txBox="1"/>
          <p:nvPr/>
        </p:nvSpPr>
        <p:spPr>
          <a:xfrm>
            <a:off x="27827" y="5085384"/>
            <a:ext cx="1855710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Controllo al 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Metal Detector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CAA573E2-EE6C-4C8C-841C-D17C02C717D1}"/>
              </a:ext>
            </a:extLst>
          </p:cNvPr>
          <p:cNvSpPr txBox="1"/>
          <p:nvPr/>
        </p:nvSpPr>
        <p:spPr>
          <a:xfrm>
            <a:off x="6324148" y="4932679"/>
            <a:ext cx="996912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Resta fuori al cancello</a:t>
            </a:r>
          </a:p>
        </p:txBody>
      </p:sp>
      <p:sp>
        <p:nvSpPr>
          <p:cNvPr id="48" name="Freccia in giù 47">
            <a:extLst>
              <a:ext uri="{FF2B5EF4-FFF2-40B4-BE49-F238E27FC236}">
                <a16:creationId xmlns:a16="http://schemas.microsoft.com/office/drawing/2014/main" id="{0FD5AFA4-6B2C-4E21-9149-B75204C52A88}"/>
              </a:ext>
            </a:extLst>
          </p:cNvPr>
          <p:cNvSpPr/>
          <p:nvPr/>
        </p:nvSpPr>
        <p:spPr>
          <a:xfrm>
            <a:off x="6630087" y="4652952"/>
            <a:ext cx="174471" cy="2769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Freccia in giù 48">
            <a:extLst>
              <a:ext uri="{FF2B5EF4-FFF2-40B4-BE49-F238E27FC236}">
                <a16:creationId xmlns:a16="http://schemas.microsoft.com/office/drawing/2014/main" id="{ED5773E1-D749-4CC1-8843-8BB23A223F90}"/>
              </a:ext>
            </a:extLst>
          </p:cNvPr>
          <p:cNvSpPr/>
          <p:nvPr/>
        </p:nvSpPr>
        <p:spPr>
          <a:xfrm rot="16200000">
            <a:off x="1423736" y="6061113"/>
            <a:ext cx="174471" cy="2769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82A31122-B8BD-42A2-8E68-044D501F382B}"/>
              </a:ext>
            </a:extLst>
          </p:cNvPr>
          <p:cNvSpPr txBox="1"/>
          <p:nvPr/>
        </p:nvSpPr>
        <p:spPr>
          <a:xfrm>
            <a:off x="288678" y="5881525"/>
            <a:ext cx="1063135" cy="6463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Entra e aspetta in zona di attesa</a:t>
            </a:r>
          </a:p>
        </p:txBody>
      </p:sp>
      <p:sp>
        <p:nvSpPr>
          <p:cNvPr id="51" name="Freccia angolare in su 50">
            <a:extLst>
              <a:ext uri="{FF2B5EF4-FFF2-40B4-BE49-F238E27FC236}">
                <a16:creationId xmlns:a16="http://schemas.microsoft.com/office/drawing/2014/main" id="{31C05C1D-1FDC-4485-886C-3DECE9D9C3F4}"/>
              </a:ext>
            </a:extLst>
          </p:cNvPr>
          <p:cNvSpPr/>
          <p:nvPr/>
        </p:nvSpPr>
        <p:spPr>
          <a:xfrm rot="10800000">
            <a:off x="702833" y="4612651"/>
            <a:ext cx="1808835" cy="461664"/>
          </a:xfrm>
          <a:prstGeom prst="bentUp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Freccia in giù 51">
            <a:extLst>
              <a:ext uri="{FF2B5EF4-FFF2-40B4-BE49-F238E27FC236}">
                <a16:creationId xmlns:a16="http://schemas.microsoft.com/office/drawing/2014/main" id="{ACE914BC-5CCB-4F65-B060-D0C0A9F48CAE}"/>
              </a:ext>
            </a:extLst>
          </p:cNvPr>
          <p:cNvSpPr/>
          <p:nvPr/>
        </p:nvSpPr>
        <p:spPr>
          <a:xfrm>
            <a:off x="733011" y="5575751"/>
            <a:ext cx="174471" cy="2769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C3D85FAD-7F7E-42B8-BE7F-020B7C9B532A}"/>
              </a:ext>
            </a:extLst>
          </p:cNvPr>
          <p:cNvSpPr txBox="1"/>
          <p:nvPr/>
        </p:nvSpPr>
        <p:spPr>
          <a:xfrm>
            <a:off x="1670130" y="5691780"/>
            <a:ext cx="1328737" cy="1015663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muove dalla 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</a:t>
            </a:r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solo se accompagnato da personale di MIASIT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15E64638-1200-44F0-8713-55922036C90B}"/>
              </a:ext>
            </a:extLst>
          </p:cNvPr>
          <p:cNvSpPr txBox="1"/>
          <p:nvPr/>
        </p:nvSpPr>
        <p:spPr>
          <a:xfrm>
            <a:off x="10569456" y="204139"/>
            <a:ext cx="144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Allegato «B»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1752B7A6-A4F2-4743-A0ED-B8F6151F9E3C}"/>
              </a:ext>
            </a:extLst>
          </p:cNvPr>
          <p:cNvSpPr txBox="1"/>
          <p:nvPr/>
        </p:nvSpPr>
        <p:spPr>
          <a:xfrm>
            <a:off x="4859214" y="5714250"/>
            <a:ext cx="2461846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Avviso 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Force </a:t>
            </a:r>
            <a:r>
              <a:rPr lang="it-IT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Officer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it-IT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Provost</a:t>
            </a:r>
            <a:r>
              <a:rPr lang="it-IT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Marshal </a:t>
            </a:r>
          </a:p>
        </p:txBody>
      </p:sp>
      <p:sp>
        <p:nvSpPr>
          <p:cNvPr id="56" name="Freccia in giù 55">
            <a:extLst>
              <a:ext uri="{FF2B5EF4-FFF2-40B4-BE49-F238E27FC236}">
                <a16:creationId xmlns:a16="http://schemas.microsoft.com/office/drawing/2014/main" id="{1DC100B9-D92F-4E07-B287-9713AA37BA4B}"/>
              </a:ext>
            </a:extLst>
          </p:cNvPr>
          <p:cNvSpPr/>
          <p:nvPr/>
        </p:nvSpPr>
        <p:spPr>
          <a:xfrm>
            <a:off x="6630087" y="5412598"/>
            <a:ext cx="174471" cy="2769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Freccia angolare in su 57">
            <a:extLst>
              <a:ext uri="{FF2B5EF4-FFF2-40B4-BE49-F238E27FC236}">
                <a16:creationId xmlns:a16="http://schemas.microsoft.com/office/drawing/2014/main" id="{E9BA6E4F-242B-4DFA-85E0-DBF8B982BB9B}"/>
              </a:ext>
            </a:extLst>
          </p:cNvPr>
          <p:cNvSpPr/>
          <p:nvPr/>
        </p:nvSpPr>
        <p:spPr>
          <a:xfrm>
            <a:off x="3171296" y="4926184"/>
            <a:ext cx="1693780" cy="1781259"/>
          </a:xfrm>
          <a:prstGeom prst="bentUpArrow">
            <a:avLst>
              <a:gd name="adj1" fmla="val 9334"/>
              <a:gd name="adj2" fmla="val 13078"/>
              <a:gd name="adj3" fmla="val 33188"/>
            </a:avLst>
          </a:prstGeom>
          <a:solidFill>
            <a:schemeClr val="accent1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4B5650DC-A26F-4984-99F4-FDAD45674150}"/>
              </a:ext>
            </a:extLst>
          </p:cNvPr>
          <p:cNvSpPr txBox="1"/>
          <p:nvPr/>
        </p:nvSpPr>
        <p:spPr>
          <a:xfrm>
            <a:off x="4884954" y="6494071"/>
            <a:ext cx="1559808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Accesso Autorizzato </a:t>
            </a:r>
          </a:p>
        </p:txBody>
      </p:sp>
      <p:sp>
        <p:nvSpPr>
          <p:cNvPr id="60" name="Freccia in giù 59">
            <a:extLst>
              <a:ext uri="{FF2B5EF4-FFF2-40B4-BE49-F238E27FC236}">
                <a16:creationId xmlns:a16="http://schemas.microsoft.com/office/drawing/2014/main" id="{3FB69366-4B00-4503-9630-60976F594538}"/>
              </a:ext>
            </a:extLst>
          </p:cNvPr>
          <p:cNvSpPr/>
          <p:nvPr/>
        </p:nvSpPr>
        <p:spPr>
          <a:xfrm>
            <a:off x="5331301" y="6196246"/>
            <a:ext cx="174471" cy="2769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1" name="Freccia in giù 60">
            <a:extLst>
              <a:ext uri="{FF2B5EF4-FFF2-40B4-BE49-F238E27FC236}">
                <a16:creationId xmlns:a16="http://schemas.microsoft.com/office/drawing/2014/main" id="{2A8EBE62-7D60-46E9-B89A-96B386C344D3}"/>
              </a:ext>
            </a:extLst>
          </p:cNvPr>
          <p:cNvSpPr/>
          <p:nvPr/>
        </p:nvSpPr>
        <p:spPr>
          <a:xfrm>
            <a:off x="6890784" y="6192619"/>
            <a:ext cx="174471" cy="2769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1B00A7C8-BEF2-4E18-97AC-EFBDAE06B5B2}"/>
              </a:ext>
            </a:extLst>
          </p:cNvPr>
          <p:cNvSpPr txBox="1"/>
          <p:nvPr/>
        </p:nvSpPr>
        <p:spPr>
          <a:xfrm>
            <a:off x="6592076" y="6494071"/>
            <a:ext cx="1918877" cy="276999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Accesso  NON Autorizzato 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7FB7F441-86E0-4B35-B5B1-719DB6A6AA76}"/>
              </a:ext>
            </a:extLst>
          </p:cNvPr>
          <p:cNvSpPr txBox="1"/>
          <p:nvPr/>
        </p:nvSpPr>
        <p:spPr>
          <a:xfrm>
            <a:off x="4857635" y="4718861"/>
            <a:ext cx="1405418" cy="73866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Anche se Accompagnato da personale MIASIT resta in zona di attesa</a:t>
            </a:r>
          </a:p>
        </p:txBody>
      </p:sp>
      <p:sp>
        <p:nvSpPr>
          <p:cNvPr id="65" name="Freccia a inversione 64">
            <a:extLst>
              <a:ext uri="{FF2B5EF4-FFF2-40B4-BE49-F238E27FC236}">
                <a16:creationId xmlns:a16="http://schemas.microsoft.com/office/drawing/2014/main" id="{C7572182-A44C-4879-876E-2C8CA21FC572}"/>
              </a:ext>
            </a:extLst>
          </p:cNvPr>
          <p:cNvSpPr/>
          <p:nvPr/>
        </p:nvSpPr>
        <p:spPr>
          <a:xfrm rot="5400000">
            <a:off x="4427519" y="4490924"/>
            <a:ext cx="373182" cy="391652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39094"/>
              <a:gd name="adj5" fmla="val 75000"/>
            </a:avLst>
          </a:prstGeom>
          <a:scene3d>
            <a:camera prst="orthographicFront">
              <a:rot lat="1080000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6" name="Freccia in giù 65">
            <a:extLst>
              <a:ext uri="{FF2B5EF4-FFF2-40B4-BE49-F238E27FC236}">
                <a16:creationId xmlns:a16="http://schemas.microsoft.com/office/drawing/2014/main" id="{BD422A98-40F1-48E6-A478-93705858D2FB}"/>
              </a:ext>
            </a:extLst>
          </p:cNvPr>
          <p:cNvSpPr/>
          <p:nvPr/>
        </p:nvSpPr>
        <p:spPr>
          <a:xfrm>
            <a:off x="5524704" y="5510027"/>
            <a:ext cx="140239" cy="1714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038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137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user</cp:lastModifiedBy>
  <cp:revision>11</cp:revision>
  <cp:lastPrinted>2024-06-05T15:23:22Z</cp:lastPrinted>
  <dcterms:created xsi:type="dcterms:W3CDTF">2024-06-05T11:15:45Z</dcterms:created>
  <dcterms:modified xsi:type="dcterms:W3CDTF">2024-06-05T15:26:52Z</dcterms:modified>
</cp:coreProperties>
</file>