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41" r:id="rId1"/>
  </p:sldMasterIdLst>
  <p:notesMasterIdLst>
    <p:notesMasterId r:id="rId14"/>
  </p:notesMasterIdLst>
  <p:sldIdLst>
    <p:sldId id="913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9171" r:id="rId13"/>
  </p:sldIdLst>
  <p:sldSz cx="10693400" cy="7562850"/>
  <p:notesSz cx="10693400" cy="75628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5" autoAdjust="0"/>
  </p:normalViewPr>
  <p:slideViewPr>
    <p:cSldViewPr>
      <p:cViewPr varScale="1">
        <p:scale>
          <a:sx n="98" d="100"/>
          <a:sy n="98" d="100"/>
        </p:scale>
        <p:origin x="150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9A25E-C314-48D9-AD3F-11FBB7ACEE18}" type="datetimeFigureOut">
              <a:rPr lang="it-IT" smtClean="0"/>
              <a:t>11/04/2024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E8EB8-3582-4D8B-B2EF-A22DA473D1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614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35050" y="1246188"/>
            <a:ext cx="4748213" cy="33575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0AD08C-46AD-492D-9C84-83D22F471D6E}" type="slidenum">
              <a:rPr lang="it-IT" smtClean="0"/>
              <a:pPr>
                <a:defRPr/>
              </a:pPr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2308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A01A41-42ED-4C4E-AC3E-58C44B926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1237717"/>
            <a:ext cx="8020050" cy="2632992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4B48D63-C048-4A83-9BFB-D43687C816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72247"/>
            <a:ext cx="8020050" cy="1825938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2BC9087-8894-4A34-98DE-A2729A9EE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13E8C1-6A0C-4842-9824-362AC8B7D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30BF3A-B775-4D4C-BBBE-02502794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it-IT"/>
              <a:t>Pag.</a:t>
            </a:r>
            <a:r>
              <a:rPr lang="it-IT" spc="-25"/>
              <a:t> </a:t>
            </a:r>
            <a:fld id="{81D60167-4931-47E6-BA6A-407CBD079E47}" type="slidenum">
              <a:rPr smtClean="0"/>
              <a:t>‹N›</a:t>
            </a:fld>
            <a:r>
              <a:rPr spc="-25"/>
              <a:t> </a:t>
            </a:r>
            <a:r>
              <a:rPr spc="-5"/>
              <a:t>di</a:t>
            </a:r>
            <a:r>
              <a:rPr spc="-20"/>
              <a:t> </a:t>
            </a:r>
            <a:r>
              <a:rPr spc="-5"/>
              <a:t>10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08954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A860DC-91D1-4D2E-9A9C-D9A6F11B2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C1F20B6-B15D-4769-BD2C-2B1A5CE73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57AB62-0133-49CD-AD86-47B712342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11CF44-AA3B-4177-9CD5-008D79212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24E176-0F33-4FE7-9580-7E0A8C3A4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it-IT"/>
              <a:t>Pag.</a:t>
            </a:r>
            <a:r>
              <a:rPr lang="it-IT" spc="-25"/>
              <a:t> </a:t>
            </a:r>
            <a:fld id="{81D60167-4931-47E6-BA6A-407CBD079E47}" type="slidenum">
              <a:rPr smtClean="0"/>
              <a:t>‹N›</a:t>
            </a:fld>
            <a:r>
              <a:rPr spc="-25"/>
              <a:t> </a:t>
            </a:r>
            <a:r>
              <a:rPr spc="-5"/>
              <a:t>di</a:t>
            </a:r>
            <a:r>
              <a:rPr spc="-20"/>
              <a:t> </a:t>
            </a:r>
            <a:r>
              <a:rPr spc="-5"/>
              <a:t>10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853645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A51DD1B-D4BC-4D10-B65E-9AE5C27A71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2465" y="402652"/>
            <a:ext cx="2305764" cy="6409166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2F4381-5F8C-467F-BCEA-E5E033A06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171" y="402652"/>
            <a:ext cx="6783626" cy="6409166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8807D3-8320-456D-886C-69C25B77B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AB164F-3E0F-41A3-805D-832F81531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73A2CE-7141-4066-B9DB-0073C1D8D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it-IT"/>
              <a:t>Pag.</a:t>
            </a:r>
            <a:r>
              <a:rPr lang="it-IT" spc="-25"/>
              <a:t> </a:t>
            </a:r>
            <a:fld id="{81D60167-4931-47E6-BA6A-407CBD079E47}" type="slidenum">
              <a:rPr smtClean="0"/>
              <a:t>‹N›</a:t>
            </a:fld>
            <a:r>
              <a:rPr spc="-25"/>
              <a:t> </a:t>
            </a:r>
            <a:r>
              <a:rPr spc="-5"/>
              <a:t>di</a:t>
            </a:r>
            <a:r>
              <a:rPr spc="-20"/>
              <a:t> </a:t>
            </a:r>
            <a:r>
              <a:rPr spc="-5"/>
              <a:t>10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404331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Pag.</a:t>
            </a:r>
            <a:r>
              <a:rPr spc="-25" dirty="0"/>
              <a:t> </a:t>
            </a:r>
            <a:fld id="{81D60167-4931-47E6-BA6A-407CBD079E47}" type="slidenum">
              <a:rPr dirty="0"/>
              <a:t>‹N›</a:t>
            </a:fld>
            <a:r>
              <a:rPr spc="-25" dirty="0"/>
              <a:t> </a:t>
            </a:r>
            <a:r>
              <a:rPr spc="-5" dirty="0"/>
              <a:t>di</a:t>
            </a:r>
            <a:r>
              <a:rPr spc="-20" dirty="0"/>
              <a:t> </a:t>
            </a:r>
            <a:r>
              <a:rPr spc="-5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360418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897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55EB5B-D374-4018-9843-8C3244C4A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92A8BB-CCAE-41AB-A2DF-2B93DF0C9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0A9386-5DF3-46E0-83E0-D011E0B5D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D8A29E-D402-4A97-92B4-FDAFB117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C45D36-4D3C-43B7-BB83-76BC6EDDA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it-IT"/>
              <a:t>Pag.</a:t>
            </a:r>
            <a:r>
              <a:rPr lang="it-IT" spc="-25"/>
              <a:t> </a:t>
            </a:r>
            <a:fld id="{81D60167-4931-47E6-BA6A-407CBD079E47}" type="slidenum">
              <a:rPr smtClean="0"/>
              <a:t>‹N›</a:t>
            </a:fld>
            <a:r>
              <a:rPr spc="-25"/>
              <a:t> </a:t>
            </a:r>
            <a:r>
              <a:rPr spc="-5"/>
              <a:t>di</a:t>
            </a:r>
            <a:r>
              <a:rPr spc="-20"/>
              <a:t> </a:t>
            </a:r>
            <a:r>
              <a:rPr spc="-5"/>
              <a:t>10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34081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AB2329-5804-4341-8A17-1FB6D9C2A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2" y="1885462"/>
            <a:ext cx="9223058" cy="3145935"/>
          </a:xfrm>
        </p:spPr>
        <p:txBody>
          <a:bodyPr anchor="b"/>
          <a:lstStyle>
            <a:lvl1pPr>
              <a:defRPr sz="526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58DAAD-BC2F-418B-8CD4-617E296A4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602" y="5061158"/>
            <a:ext cx="9223058" cy="1654373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EBDADD-3E8F-4C4C-B1D6-FADAE7792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8CE31D-7D97-4E54-BDAC-9CFA98AD9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E12D67-FF62-473F-A999-8982C2987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it-IT"/>
              <a:t>Pag.</a:t>
            </a:r>
            <a:r>
              <a:rPr lang="it-IT" spc="-25"/>
              <a:t> </a:t>
            </a:r>
            <a:fld id="{81D60167-4931-47E6-BA6A-407CBD079E47}" type="slidenum">
              <a:rPr smtClean="0"/>
              <a:t>‹N›</a:t>
            </a:fld>
            <a:r>
              <a:rPr spc="-25"/>
              <a:t> </a:t>
            </a:r>
            <a:r>
              <a:rPr spc="-5"/>
              <a:t>di</a:t>
            </a:r>
            <a:r>
              <a:rPr spc="-20"/>
              <a:t> </a:t>
            </a:r>
            <a:r>
              <a:rPr spc="-5"/>
              <a:t>10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686200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C30C22-B814-470C-B003-9F57724BA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F79BD6-65B1-4F8D-866A-AFE54AE2A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171" y="2013259"/>
            <a:ext cx="4544695" cy="479855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FFA0474-9147-40C4-A923-ABDDFD35A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3534" y="2013259"/>
            <a:ext cx="4544695" cy="479855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535F2A-544D-406A-9253-D468CAF1E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ED742B-6936-44F1-846A-01C44BDF1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980D365-1C69-4F29-A0EC-B1F017EEE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it-IT"/>
              <a:t>Pag.</a:t>
            </a:r>
            <a:r>
              <a:rPr lang="it-IT" spc="-25"/>
              <a:t> </a:t>
            </a:r>
            <a:fld id="{81D60167-4931-47E6-BA6A-407CBD079E47}" type="slidenum">
              <a:rPr smtClean="0"/>
              <a:t>‹N›</a:t>
            </a:fld>
            <a:r>
              <a:rPr spc="-25"/>
              <a:t> </a:t>
            </a:r>
            <a:r>
              <a:rPr spc="-5"/>
              <a:t>di</a:t>
            </a:r>
            <a:r>
              <a:rPr spc="-20"/>
              <a:t> </a:t>
            </a:r>
            <a:r>
              <a:rPr spc="-5"/>
              <a:t>10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36287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C9A0B6-89B4-4E56-B5E3-6C2F94A33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402652"/>
            <a:ext cx="9223058" cy="146180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BF6A795-5B7A-41C3-8FDC-32557D521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565" y="1853949"/>
            <a:ext cx="4523809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0DD79BD-4F3F-4A1F-BEFB-D6B61DF9E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565" y="2762541"/>
            <a:ext cx="4523809" cy="406328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C60856A-C02B-4074-A4FE-CFC458A624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534" y="1853949"/>
            <a:ext cx="4546088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D99E3AF-B931-4EEC-B5A6-1389FB71FB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534" y="2762541"/>
            <a:ext cx="4546088" cy="406328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60DDDB9-347E-46D4-8597-C2827A551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A8D48EE-8E3C-409B-B739-1A0542407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E7F3868-FD59-49E2-85EB-517BBA2A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it-IT"/>
              <a:t>Pag.</a:t>
            </a:r>
            <a:r>
              <a:rPr lang="it-IT" spc="-25"/>
              <a:t> </a:t>
            </a:r>
            <a:fld id="{81D60167-4931-47E6-BA6A-407CBD079E47}" type="slidenum">
              <a:rPr smtClean="0"/>
              <a:t>‹N›</a:t>
            </a:fld>
            <a:r>
              <a:rPr spc="-25"/>
              <a:t> </a:t>
            </a:r>
            <a:r>
              <a:rPr spc="-5"/>
              <a:t>di</a:t>
            </a:r>
            <a:r>
              <a:rPr spc="-20"/>
              <a:t> </a:t>
            </a:r>
            <a:r>
              <a:rPr spc="-5"/>
              <a:t>10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16173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3AF79B-F192-4AFA-A145-997E8229B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2CFF58D-2F01-4611-A368-12603F30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2B7916-A8A3-438E-80B9-926BB982A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D3C7E74-F943-4045-84AD-F59DC96B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it-IT"/>
              <a:t>Pag.</a:t>
            </a:r>
            <a:r>
              <a:rPr lang="it-IT" spc="-25"/>
              <a:t> </a:t>
            </a:r>
            <a:fld id="{81D60167-4931-47E6-BA6A-407CBD079E47}" type="slidenum">
              <a:rPr smtClean="0"/>
              <a:t>‹N›</a:t>
            </a:fld>
            <a:r>
              <a:rPr spc="-25"/>
              <a:t> </a:t>
            </a:r>
            <a:r>
              <a:rPr spc="-5"/>
              <a:t>di</a:t>
            </a:r>
            <a:r>
              <a:rPr spc="-20"/>
              <a:t> </a:t>
            </a:r>
            <a:r>
              <a:rPr spc="-5"/>
              <a:t>10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524669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8BB9595-8A9D-4FC7-8F69-B471A25DA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49D07A-4C35-47AB-BB40-F44116D05187}" type="datetimeFigureOut">
              <a:rPr lang="it-IT" smtClean="0"/>
              <a:pPr>
                <a:defRPr/>
              </a:pPr>
              <a:t>11/04/2024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6C9557F-A496-45BF-95C7-5A6A2487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3D68D58-F9DF-459E-A99D-F6CD8E75A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222260-329D-49CC-9899-21FA022FBFE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582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A520B8-4ACA-4588-BC84-3A183AB39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2098D1-0736-491C-B60A-B337B0C67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CDF4BB4-6D29-467D-B466-F7DA12D88F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5ED7810-F977-40C1-82BD-5263F3663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19E963-131C-4AF9-A14B-2E8CEEC87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07843C5-40A0-4B2F-965C-D09BBFD23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it-IT"/>
              <a:t>Pag.</a:t>
            </a:r>
            <a:r>
              <a:rPr lang="it-IT" spc="-25"/>
              <a:t> </a:t>
            </a:r>
            <a:fld id="{81D60167-4931-47E6-BA6A-407CBD079E47}" type="slidenum">
              <a:rPr smtClean="0"/>
              <a:t>‹N›</a:t>
            </a:fld>
            <a:r>
              <a:rPr spc="-25"/>
              <a:t> </a:t>
            </a:r>
            <a:r>
              <a:rPr spc="-5"/>
              <a:t>di</a:t>
            </a:r>
            <a:r>
              <a:rPr spc="-20"/>
              <a:t> </a:t>
            </a:r>
            <a:r>
              <a:rPr spc="-5"/>
              <a:t>10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52312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102D94-2439-4740-81BF-73576BC47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2B4F322-6CA1-41ED-A626-7972D97777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 marL="0" indent="0">
              <a:buNone/>
              <a:defRPr sz="2807"/>
            </a:lvl1pPr>
            <a:lvl2pPr marL="401010" indent="0">
              <a:buNone/>
              <a:defRPr sz="2456"/>
            </a:lvl2pPr>
            <a:lvl3pPr marL="802020" indent="0">
              <a:buNone/>
              <a:defRPr sz="2105"/>
            </a:lvl3pPr>
            <a:lvl4pPr marL="1203030" indent="0">
              <a:buNone/>
              <a:defRPr sz="1754"/>
            </a:lvl4pPr>
            <a:lvl5pPr marL="1604040" indent="0">
              <a:buNone/>
              <a:defRPr sz="1754"/>
            </a:lvl5pPr>
            <a:lvl6pPr marL="2005051" indent="0">
              <a:buNone/>
              <a:defRPr sz="1754"/>
            </a:lvl6pPr>
            <a:lvl7pPr marL="2406061" indent="0">
              <a:buNone/>
              <a:defRPr sz="1754"/>
            </a:lvl7pPr>
            <a:lvl8pPr marL="2807071" indent="0">
              <a:buNone/>
              <a:defRPr sz="1754"/>
            </a:lvl8pPr>
            <a:lvl9pPr marL="3208081" indent="0">
              <a:buNone/>
              <a:defRPr sz="1754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CA5DF36-F7C6-412F-BFCC-B715B8C37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38CD704-F4DC-41C4-804D-9CEF151CE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4FA7DEB-29C5-4961-9D0D-D1AE5CB5D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985A523-A443-43E3-8C86-299909F7F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it-IT"/>
              <a:t>Pag.</a:t>
            </a:r>
            <a:r>
              <a:rPr lang="it-IT" spc="-25"/>
              <a:t> </a:t>
            </a:r>
            <a:fld id="{81D60167-4931-47E6-BA6A-407CBD079E47}" type="slidenum">
              <a:rPr smtClean="0"/>
              <a:t>‹N›</a:t>
            </a:fld>
            <a:r>
              <a:rPr spc="-25"/>
              <a:t> </a:t>
            </a:r>
            <a:r>
              <a:rPr spc="-5"/>
              <a:t>di</a:t>
            </a:r>
            <a:r>
              <a:rPr spc="-20"/>
              <a:t> </a:t>
            </a:r>
            <a:r>
              <a:rPr spc="-5"/>
              <a:t>10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410502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B658116-B401-4101-877B-DD1A6CA50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402652"/>
            <a:ext cx="9223058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016F813-49FD-4032-9E3B-C6136C3FB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171" y="2013259"/>
            <a:ext cx="9223058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1639B7-864B-44CC-8093-107481A607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171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649DC1-E08A-48EA-9263-3DAAE97AA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2189" y="7009642"/>
            <a:ext cx="3609023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135F30-B4FC-49BC-924F-7B29DF7D2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214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it-IT"/>
              <a:t>Pag.</a:t>
            </a:r>
            <a:r>
              <a:rPr lang="it-IT" spc="-25"/>
              <a:t> </a:t>
            </a:r>
            <a:fld id="{81D60167-4931-47E6-BA6A-407CBD079E47}" type="slidenum">
              <a:rPr smtClean="0"/>
              <a:t>‹N›</a:t>
            </a:fld>
            <a:r>
              <a:rPr spc="-25"/>
              <a:t> </a:t>
            </a:r>
            <a:r>
              <a:rPr spc="-5"/>
              <a:t>di</a:t>
            </a:r>
            <a:r>
              <a:rPr spc="-20"/>
              <a:t> </a:t>
            </a:r>
            <a:r>
              <a:rPr spc="-5"/>
              <a:t>10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4049732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54" r:id="rId13"/>
  </p:sldLayoutIdLst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0" y="0"/>
            <a:ext cx="10701115" cy="75628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sz="1579" dirty="0"/>
          </a:p>
        </p:txBody>
      </p:sp>
      <p:sp>
        <p:nvSpPr>
          <p:cNvPr id="133" name="CustomShape 2"/>
          <p:cNvSpPr/>
          <p:nvPr/>
        </p:nvSpPr>
        <p:spPr>
          <a:xfrm>
            <a:off x="7715" y="3019521"/>
            <a:ext cx="10693400" cy="127151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sz="1579" dirty="0"/>
          </a:p>
        </p:txBody>
      </p:sp>
      <p:sp>
        <p:nvSpPr>
          <p:cNvPr id="7" name="CustomShape 3"/>
          <p:cNvSpPr/>
          <p:nvPr/>
        </p:nvSpPr>
        <p:spPr>
          <a:xfrm>
            <a:off x="3753994" y="2744943"/>
            <a:ext cx="6931691" cy="17865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5247" tIns="52624" rIns="105247" bIns="52624">
            <a:spAutoFit/>
          </a:bodyPr>
          <a:lstStyle/>
          <a:p>
            <a:pPr algn="ctr">
              <a:defRPr/>
            </a:pPr>
            <a:endParaRPr lang="it-IT" sz="2456" b="1" i="1" spc="-1" dirty="0">
              <a:solidFill>
                <a:srgbClr val="000000"/>
              </a:solidFill>
              <a:latin typeface="Tahoma"/>
              <a:ea typeface="Tahoma"/>
            </a:endParaRPr>
          </a:p>
          <a:p>
            <a:pPr algn="ctr">
              <a:defRPr/>
            </a:pPr>
            <a:endParaRPr lang="it-IT" sz="2456" b="1" spc="-1" dirty="0">
              <a:solidFill>
                <a:srgbClr val="000000"/>
              </a:solidFill>
              <a:ea typeface="Tahoma"/>
            </a:endParaRPr>
          </a:p>
          <a:p>
            <a:pPr algn="ctr">
              <a:defRPr/>
            </a:pPr>
            <a:r>
              <a:rPr lang="it-IT" sz="3200" b="1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/>
              </a:rPr>
              <a:t>ORGANIGRAMMA ESERCITO</a:t>
            </a:r>
          </a:p>
          <a:p>
            <a:pPr algn="ctr">
              <a:defRPr/>
            </a:pPr>
            <a:r>
              <a:rPr lang="it-IT" sz="2807" b="1" i="1" spc="-1" dirty="0">
                <a:solidFill>
                  <a:srgbClr val="000000"/>
                </a:solidFill>
                <a:latin typeface="Tahoma"/>
                <a:ea typeface="Tahoma"/>
              </a:rPr>
              <a:t> </a:t>
            </a:r>
            <a:endParaRPr lang="it-IT" sz="2807" spc="-1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37E06E6-FB2C-4348-98CF-8987C4D78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4836" y="1800333"/>
            <a:ext cx="3774754" cy="3724312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0586810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Picture 2">
            <a:extLst>
              <a:ext uri="{FF2B5EF4-FFF2-40B4-BE49-F238E27FC236}">
                <a16:creationId xmlns:a16="http://schemas.microsoft.com/office/drawing/2014/main" id="{613E268C-70C6-4EAC-9301-01CCC56B2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756" y="149341"/>
            <a:ext cx="1404973" cy="1386198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8" name="Immagine 107">
            <a:extLst>
              <a:ext uri="{FF2B5EF4-FFF2-40B4-BE49-F238E27FC236}">
                <a16:creationId xmlns:a16="http://schemas.microsoft.com/office/drawing/2014/main" id="{296D372D-FB79-4ABB-B5BB-FAB356E67A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180" y="30358"/>
            <a:ext cx="1862220" cy="186222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5342" y="171771"/>
            <a:ext cx="8097900" cy="75405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sz="24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COMANDO</a:t>
            </a:r>
            <a:r>
              <a:rPr sz="2400"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4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</a:t>
            </a:r>
            <a:r>
              <a:rPr sz="24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</a:t>
            </a:r>
            <a:r>
              <a:rPr sz="2400"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4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FORMAZIONE</a:t>
            </a:r>
            <a:r>
              <a:rPr sz="2400"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4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SPECIALIZZAZIONE</a:t>
            </a:r>
            <a:r>
              <a:rPr sz="2400"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4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sz="24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DOTTRINA</a:t>
            </a:r>
            <a:r>
              <a:rPr sz="2400"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4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DELL'ESERCITO</a:t>
            </a:r>
            <a:endParaRPr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504819" y="3381870"/>
            <a:ext cx="972819" cy="1236980"/>
            <a:chOff x="3504819" y="3381870"/>
            <a:chExt cx="972819" cy="1236980"/>
          </a:xfrm>
        </p:grpSpPr>
        <p:sp>
          <p:nvSpPr>
            <p:cNvPr id="4" name="object 4"/>
            <p:cNvSpPr/>
            <p:nvPr/>
          </p:nvSpPr>
          <p:spPr>
            <a:xfrm>
              <a:off x="3598290" y="3548634"/>
              <a:ext cx="95885" cy="0"/>
            </a:xfrm>
            <a:custGeom>
              <a:avLst/>
              <a:gdLst/>
              <a:ahLst/>
              <a:cxnLst/>
              <a:rect l="l" t="t" r="r" b="b"/>
              <a:pathLst>
                <a:path w="95885">
                  <a:moveTo>
                    <a:pt x="0" y="0"/>
                  </a:moveTo>
                  <a:lnTo>
                    <a:pt x="95758" y="0"/>
                  </a:lnTo>
                </a:path>
              </a:pathLst>
            </a:custGeom>
            <a:ln w="85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694048" y="3381870"/>
              <a:ext cx="783590" cy="349250"/>
            </a:xfrm>
            <a:custGeom>
              <a:avLst/>
              <a:gdLst/>
              <a:ahLst/>
              <a:cxnLst/>
              <a:rect l="l" t="t" r="r" b="b"/>
              <a:pathLst>
                <a:path w="783589" h="349250">
                  <a:moveTo>
                    <a:pt x="783259" y="0"/>
                  </a:moveTo>
                  <a:lnTo>
                    <a:pt x="0" y="0"/>
                  </a:lnTo>
                  <a:lnTo>
                    <a:pt x="0" y="348881"/>
                  </a:lnTo>
                  <a:lnTo>
                    <a:pt x="783259" y="348881"/>
                  </a:lnTo>
                  <a:lnTo>
                    <a:pt x="783259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09264" y="4613846"/>
              <a:ext cx="176530" cy="0"/>
            </a:xfrm>
            <a:custGeom>
              <a:avLst/>
              <a:gdLst/>
              <a:ahLst/>
              <a:cxnLst/>
              <a:rect l="l" t="t" r="r" b="b"/>
              <a:pathLst>
                <a:path w="176529">
                  <a:moveTo>
                    <a:pt x="0" y="0"/>
                  </a:moveTo>
                  <a:lnTo>
                    <a:pt x="176402" y="0"/>
                  </a:lnTo>
                </a:path>
              </a:pathLst>
            </a:custGeom>
            <a:ln w="86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619250" y="2602611"/>
            <a:ext cx="0" cy="97790"/>
          </a:xfrm>
          <a:custGeom>
            <a:avLst/>
            <a:gdLst/>
            <a:ahLst/>
            <a:cxnLst/>
            <a:rect l="l" t="t" r="r" b="b"/>
            <a:pathLst>
              <a:path h="97789">
                <a:moveTo>
                  <a:pt x="0" y="0"/>
                </a:moveTo>
                <a:lnTo>
                  <a:pt x="0" y="97300"/>
                </a:lnTo>
              </a:path>
            </a:pathLst>
          </a:custGeom>
          <a:ln w="124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98746" y="1229880"/>
            <a:ext cx="840105" cy="358775"/>
            <a:chOff x="4698746" y="1229880"/>
            <a:chExt cx="840105" cy="358775"/>
          </a:xfrm>
        </p:grpSpPr>
        <p:sp>
          <p:nvSpPr>
            <p:cNvPr id="9" name="object 9"/>
            <p:cNvSpPr/>
            <p:nvPr/>
          </p:nvSpPr>
          <p:spPr>
            <a:xfrm>
              <a:off x="4703191" y="1234325"/>
              <a:ext cx="831215" cy="349885"/>
            </a:xfrm>
            <a:custGeom>
              <a:avLst/>
              <a:gdLst/>
              <a:ahLst/>
              <a:cxnLst/>
              <a:rect l="l" t="t" r="r" b="b"/>
              <a:pathLst>
                <a:path w="831214" h="349884">
                  <a:moveTo>
                    <a:pt x="830986" y="0"/>
                  </a:moveTo>
                  <a:lnTo>
                    <a:pt x="0" y="0"/>
                  </a:lnTo>
                  <a:lnTo>
                    <a:pt x="0" y="349745"/>
                  </a:lnTo>
                  <a:lnTo>
                    <a:pt x="830986" y="349745"/>
                  </a:lnTo>
                  <a:lnTo>
                    <a:pt x="830986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3191" y="1234325"/>
              <a:ext cx="831215" cy="349885"/>
            </a:xfrm>
            <a:custGeom>
              <a:avLst/>
              <a:gdLst/>
              <a:ahLst/>
              <a:cxnLst/>
              <a:rect l="l" t="t" r="r" b="b"/>
              <a:pathLst>
                <a:path w="831214" h="349884">
                  <a:moveTo>
                    <a:pt x="0" y="349745"/>
                  </a:moveTo>
                  <a:lnTo>
                    <a:pt x="830986" y="349745"/>
                  </a:lnTo>
                  <a:lnTo>
                    <a:pt x="830986" y="0"/>
                  </a:lnTo>
                  <a:lnTo>
                    <a:pt x="0" y="0"/>
                  </a:lnTo>
                  <a:lnTo>
                    <a:pt x="0" y="349745"/>
                  </a:lnTo>
                  <a:close/>
                </a:path>
              </a:pathLst>
            </a:custGeom>
            <a:ln w="85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4702" y="1101597"/>
            <a:ext cx="529590" cy="3333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X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X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05"/>
              </a:spcBef>
            </a:pPr>
            <a:r>
              <a:rPr sz="700" b="1" spc="-75" dirty="0">
                <a:latin typeface="Arial"/>
                <a:cs typeface="Arial"/>
              </a:rPr>
              <a:t>COMFORDOT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6352" y="1505483"/>
            <a:ext cx="178435" cy="8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spc="-5" dirty="0">
                <a:latin typeface="Arial MT"/>
                <a:cs typeface="Arial MT"/>
              </a:rPr>
              <a:t>R</a:t>
            </a:r>
            <a:r>
              <a:rPr sz="400" dirty="0">
                <a:latin typeface="Arial MT"/>
                <a:cs typeface="Arial MT"/>
              </a:rPr>
              <a:t>O</a:t>
            </a:r>
            <a:r>
              <a:rPr sz="400" spc="-5" dirty="0">
                <a:latin typeface="Arial MT"/>
                <a:cs typeface="Arial MT"/>
              </a:rPr>
              <a:t>M</a:t>
            </a:r>
            <a:r>
              <a:rPr sz="400" dirty="0">
                <a:latin typeface="Arial MT"/>
                <a:cs typeface="Arial MT"/>
              </a:rPr>
              <a:t>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294114" y="1809369"/>
            <a:ext cx="9398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40672" y="1941982"/>
            <a:ext cx="782955" cy="347980"/>
          </a:xfrm>
          <a:prstGeom prst="rect">
            <a:avLst/>
          </a:prstGeom>
          <a:solidFill>
            <a:srgbClr val="FFFF00"/>
          </a:solidFill>
          <a:ln w="8509">
            <a:solidFill>
              <a:srgbClr val="000000"/>
            </a:solidFill>
          </a:ln>
        </p:spPr>
        <p:txBody>
          <a:bodyPr vert="horz" wrap="square" lIns="0" tIns="7620" rIns="0" bIns="0" rtlCol="0">
            <a:spAutoFit/>
          </a:bodyPr>
          <a:lstStyle/>
          <a:p>
            <a:pPr marL="309245" marR="219710" indent="-78740">
              <a:lnSpc>
                <a:spcPct val="111200"/>
              </a:lnSpc>
              <a:spcBef>
                <a:spcPts val="60"/>
              </a:spcBef>
            </a:pPr>
            <a:r>
              <a:rPr sz="700" b="1" spc="-65" dirty="0">
                <a:latin typeface="Arial"/>
                <a:cs typeface="Arial"/>
              </a:rPr>
              <a:t>S</a:t>
            </a:r>
            <a:r>
              <a:rPr sz="700" b="1" spc="-75" dirty="0">
                <a:latin typeface="Arial"/>
                <a:cs typeface="Arial"/>
              </a:rPr>
              <a:t>CUO</a:t>
            </a:r>
            <a:r>
              <a:rPr sz="700" b="1" spc="-45" dirty="0">
                <a:latin typeface="Arial"/>
                <a:cs typeface="Arial"/>
              </a:rPr>
              <a:t>LA  </a:t>
            </a:r>
            <a:r>
              <a:rPr sz="700" b="1" spc="-75" dirty="0">
                <a:latin typeface="Arial"/>
                <a:cs typeface="Arial"/>
              </a:rPr>
              <a:t>NBC</a:t>
            </a:r>
            <a:endParaRPr sz="700">
              <a:latin typeface="Arial"/>
              <a:cs typeface="Arial"/>
            </a:endParaRPr>
          </a:p>
          <a:p>
            <a:pPr marR="15875" algn="r">
              <a:lnSpc>
                <a:spcPct val="100000"/>
              </a:lnSpc>
              <a:spcBef>
                <a:spcPts val="295"/>
              </a:spcBef>
            </a:pPr>
            <a:r>
              <a:rPr sz="400" spc="-5" dirty="0">
                <a:latin typeface="Arial MT"/>
                <a:cs typeface="Arial MT"/>
              </a:rPr>
              <a:t>RIETI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640205" y="1579626"/>
            <a:ext cx="6738620" cy="583565"/>
            <a:chOff x="1640205" y="1579626"/>
            <a:chExt cx="6738620" cy="583565"/>
          </a:xfrm>
        </p:grpSpPr>
        <p:sp>
          <p:nvSpPr>
            <p:cNvPr id="16" name="object 16"/>
            <p:cNvSpPr/>
            <p:nvPr/>
          </p:nvSpPr>
          <p:spPr>
            <a:xfrm>
              <a:off x="1644650" y="1584071"/>
              <a:ext cx="3474720" cy="574675"/>
            </a:xfrm>
            <a:custGeom>
              <a:avLst/>
              <a:gdLst/>
              <a:ahLst/>
              <a:cxnLst/>
              <a:rect l="l" t="t" r="r" b="b"/>
              <a:pathLst>
                <a:path w="3474720" h="574675">
                  <a:moveTo>
                    <a:pt x="3474466" y="0"/>
                  </a:moveTo>
                  <a:lnTo>
                    <a:pt x="3474466" y="359537"/>
                  </a:lnTo>
                  <a:lnTo>
                    <a:pt x="0" y="359537"/>
                  </a:lnTo>
                  <a:lnTo>
                    <a:pt x="0" y="574548"/>
                  </a:lnTo>
                </a:path>
              </a:pathLst>
            </a:custGeom>
            <a:ln w="85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475098" y="1940560"/>
              <a:ext cx="3898900" cy="11430"/>
            </a:xfrm>
            <a:custGeom>
              <a:avLst/>
              <a:gdLst/>
              <a:ahLst/>
              <a:cxnLst/>
              <a:rect l="l" t="t" r="r" b="b"/>
              <a:pathLst>
                <a:path w="3898900" h="11430">
                  <a:moveTo>
                    <a:pt x="0" y="0"/>
                  </a:moveTo>
                  <a:lnTo>
                    <a:pt x="3898900" y="11430"/>
                  </a:lnTo>
                </a:path>
              </a:pathLst>
            </a:custGeom>
            <a:ln w="85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029583" y="3256026"/>
            <a:ext cx="16700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85819" y="3381870"/>
            <a:ext cx="784225" cy="349250"/>
          </a:xfrm>
          <a:prstGeom prst="rect">
            <a:avLst/>
          </a:prstGeom>
          <a:ln w="8508">
            <a:solidFill>
              <a:srgbClr val="000000"/>
            </a:solidFill>
          </a:ln>
        </p:spPr>
        <p:txBody>
          <a:bodyPr vert="horz" wrap="square" lIns="0" tIns="79375" rIns="0" bIns="0" rtlCol="0">
            <a:spAutoFit/>
          </a:bodyPr>
          <a:lstStyle/>
          <a:p>
            <a:pPr marL="247650">
              <a:lnSpc>
                <a:spcPct val="100000"/>
              </a:lnSpc>
              <a:spcBef>
                <a:spcPts val="625"/>
              </a:spcBef>
            </a:pPr>
            <a:r>
              <a:rPr sz="700" b="1" spc="-55" dirty="0">
                <a:latin typeface="Arial"/>
                <a:cs typeface="Arial"/>
              </a:rPr>
              <a:t>8</a:t>
            </a:r>
            <a:r>
              <a:rPr sz="700" b="1" spc="-60" dirty="0">
                <a:latin typeface="Arial"/>
                <a:cs typeface="Arial"/>
              </a:rPr>
              <a:t>5</a:t>
            </a:r>
            <a:r>
              <a:rPr sz="700" b="1" spc="15" dirty="0">
                <a:latin typeface="Times New Roman"/>
                <a:cs typeface="Times New Roman"/>
              </a:rPr>
              <a:t>°</a:t>
            </a:r>
            <a:r>
              <a:rPr sz="700" b="1" spc="-15" dirty="0">
                <a:latin typeface="Times New Roman"/>
                <a:cs typeface="Times New Roman"/>
              </a:rPr>
              <a:t> </a:t>
            </a:r>
            <a:r>
              <a:rPr sz="700" b="1" spc="-75" dirty="0">
                <a:latin typeface="Arial"/>
                <a:cs typeface="Arial"/>
              </a:rPr>
              <a:t>RAV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650">
              <a:latin typeface="Arial"/>
              <a:cs typeface="Arial"/>
            </a:endParaRPr>
          </a:p>
          <a:p>
            <a:pPr marL="203835">
              <a:lnSpc>
                <a:spcPct val="100000"/>
              </a:lnSpc>
              <a:spcBef>
                <a:spcPts val="5"/>
              </a:spcBef>
            </a:pPr>
            <a:r>
              <a:rPr sz="400" spc="-5" dirty="0">
                <a:latin typeface="Arial MT"/>
                <a:cs typeface="Arial MT"/>
              </a:rPr>
              <a:t>MONTORIO</a:t>
            </a:r>
            <a:r>
              <a:rPr sz="400" spc="10" dirty="0">
                <a:latin typeface="Arial MT"/>
                <a:cs typeface="Arial MT"/>
              </a:rPr>
              <a:t> </a:t>
            </a:r>
            <a:r>
              <a:rPr sz="400" spc="-5" dirty="0">
                <a:latin typeface="Arial MT"/>
                <a:cs typeface="Arial MT"/>
              </a:rPr>
              <a:t>VERONESE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2307399" y="2845003"/>
            <a:ext cx="792480" cy="358775"/>
            <a:chOff x="2307399" y="2845003"/>
            <a:chExt cx="792480" cy="358775"/>
          </a:xfrm>
        </p:grpSpPr>
        <p:sp>
          <p:nvSpPr>
            <p:cNvPr id="21" name="object 21"/>
            <p:cNvSpPr/>
            <p:nvPr/>
          </p:nvSpPr>
          <p:spPr>
            <a:xfrm>
              <a:off x="2311653" y="2849257"/>
              <a:ext cx="783590" cy="349885"/>
            </a:xfrm>
            <a:custGeom>
              <a:avLst/>
              <a:gdLst/>
              <a:ahLst/>
              <a:cxnLst/>
              <a:rect l="l" t="t" r="r" b="b"/>
              <a:pathLst>
                <a:path w="783589" h="349885">
                  <a:moveTo>
                    <a:pt x="783450" y="0"/>
                  </a:moveTo>
                  <a:lnTo>
                    <a:pt x="0" y="0"/>
                  </a:lnTo>
                  <a:lnTo>
                    <a:pt x="0" y="349745"/>
                  </a:lnTo>
                  <a:lnTo>
                    <a:pt x="783450" y="349745"/>
                  </a:lnTo>
                  <a:lnTo>
                    <a:pt x="783450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11653" y="2849257"/>
              <a:ext cx="783590" cy="349885"/>
            </a:xfrm>
            <a:custGeom>
              <a:avLst/>
              <a:gdLst/>
              <a:ahLst/>
              <a:cxnLst/>
              <a:rect l="l" t="t" r="r" b="b"/>
              <a:pathLst>
                <a:path w="783589" h="349885">
                  <a:moveTo>
                    <a:pt x="0" y="349745"/>
                  </a:moveTo>
                  <a:lnTo>
                    <a:pt x="783450" y="349745"/>
                  </a:lnTo>
                  <a:lnTo>
                    <a:pt x="783450" y="0"/>
                  </a:lnTo>
                  <a:lnTo>
                    <a:pt x="0" y="0"/>
                  </a:lnTo>
                  <a:lnTo>
                    <a:pt x="0" y="349745"/>
                  </a:lnTo>
                  <a:close/>
                </a:path>
              </a:pathLst>
            </a:custGeom>
            <a:ln w="85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3691254" y="3958437"/>
            <a:ext cx="784225" cy="349885"/>
          </a:xfrm>
          <a:custGeom>
            <a:avLst/>
            <a:gdLst/>
            <a:ahLst/>
            <a:cxnLst/>
            <a:rect l="l" t="t" r="r" b="b"/>
            <a:pathLst>
              <a:path w="784225" h="349885">
                <a:moveTo>
                  <a:pt x="784021" y="0"/>
                </a:moveTo>
                <a:lnTo>
                  <a:pt x="0" y="0"/>
                </a:lnTo>
                <a:lnTo>
                  <a:pt x="0" y="349783"/>
                </a:lnTo>
                <a:lnTo>
                  <a:pt x="784021" y="349783"/>
                </a:lnTo>
                <a:lnTo>
                  <a:pt x="784021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997197" y="3832605"/>
            <a:ext cx="16764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85819" y="3958437"/>
            <a:ext cx="784225" cy="349885"/>
          </a:xfrm>
          <a:prstGeom prst="rect">
            <a:avLst/>
          </a:prstGeom>
          <a:ln w="8508">
            <a:solidFill>
              <a:srgbClr val="000000"/>
            </a:solidFill>
          </a:ln>
        </p:spPr>
        <p:txBody>
          <a:bodyPr vert="horz" wrap="square" lIns="0" tIns="73660" rIns="0" bIns="0" rtlCol="0">
            <a:spAutoFit/>
          </a:bodyPr>
          <a:lstStyle/>
          <a:p>
            <a:pPr marL="222885">
              <a:lnSpc>
                <a:spcPct val="100000"/>
              </a:lnSpc>
              <a:spcBef>
                <a:spcPts val="580"/>
              </a:spcBef>
            </a:pPr>
            <a:r>
              <a:rPr sz="750" b="1" spc="-80" dirty="0">
                <a:latin typeface="Arial"/>
                <a:cs typeface="Arial"/>
              </a:rPr>
              <a:t>23</a:t>
            </a:r>
            <a:r>
              <a:rPr sz="750" b="1" spc="-85" dirty="0">
                <a:latin typeface="Arial"/>
                <a:cs typeface="Arial"/>
              </a:rPr>
              <a:t>5</a:t>
            </a:r>
            <a:r>
              <a:rPr sz="750" b="1" spc="-5" dirty="0">
                <a:latin typeface="Times New Roman"/>
                <a:cs typeface="Times New Roman"/>
              </a:rPr>
              <a:t>°</a:t>
            </a:r>
            <a:r>
              <a:rPr sz="750" b="1" spc="-30" dirty="0">
                <a:latin typeface="Times New Roman"/>
                <a:cs typeface="Times New Roman"/>
              </a:rPr>
              <a:t> </a:t>
            </a:r>
            <a:r>
              <a:rPr sz="750" b="1" spc="-110" dirty="0">
                <a:latin typeface="Arial"/>
                <a:cs typeface="Arial"/>
              </a:rPr>
              <a:t>RAV</a:t>
            </a:r>
            <a:endParaRPr sz="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650">
              <a:latin typeface="Arial"/>
              <a:cs typeface="Arial"/>
            </a:endParaRPr>
          </a:p>
          <a:p>
            <a:pPr marL="375920">
              <a:lnSpc>
                <a:spcPct val="100000"/>
              </a:lnSpc>
            </a:pPr>
            <a:r>
              <a:rPr sz="400" spc="-5" dirty="0">
                <a:latin typeface="Arial MT"/>
                <a:cs typeface="Arial MT"/>
              </a:rPr>
              <a:t>ASCOLI</a:t>
            </a:r>
            <a:r>
              <a:rPr sz="400" spc="-25" dirty="0">
                <a:latin typeface="Arial MT"/>
                <a:cs typeface="Arial MT"/>
              </a:rPr>
              <a:t> </a:t>
            </a:r>
            <a:r>
              <a:rPr sz="400" spc="-5" dirty="0">
                <a:latin typeface="Arial MT"/>
                <a:cs typeface="Arial MT"/>
              </a:rPr>
              <a:t>PICENO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3501263" y="2443098"/>
            <a:ext cx="586740" cy="2171065"/>
            <a:chOff x="3501263" y="2443098"/>
            <a:chExt cx="586740" cy="2171065"/>
          </a:xfrm>
        </p:grpSpPr>
        <p:sp>
          <p:nvSpPr>
            <p:cNvPr id="27" name="object 27"/>
            <p:cNvSpPr/>
            <p:nvPr/>
          </p:nvSpPr>
          <p:spPr>
            <a:xfrm>
              <a:off x="3599434" y="2604770"/>
              <a:ext cx="483870" cy="1528445"/>
            </a:xfrm>
            <a:custGeom>
              <a:avLst/>
              <a:gdLst/>
              <a:ahLst/>
              <a:cxnLst/>
              <a:rect l="l" t="t" r="r" b="b"/>
              <a:pathLst>
                <a:path w="483870" h="1528445">
                  <a:moveTo>
                    <a:pt x="483615" y="0"/>
                  </a:moveTo>
                  <a:lnTo>
                    <a:pt x="483615" y="109855"/>
                  </a:lnTo>
                  <a:lnTo>
                    <a:pt x="0" y="109855"/>
                  </a:lnTo>
                  <a:lnTo>
                    <a:pt x="0" y="1528318"/>
                  </a:lnTo>
                  <a:lnTo>
                    <a:pt x="92201" y="1528318"/>
                  </a:lnTo>
                </a:path>
              </a:pathLst>
            </a:custGeom>
            <a:ln w="85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506089" y="2449068"/>
              <a:ext cx="167640" cy="0"/>
            </a:xfrm>
            <a:custGeom>
              <a:avLst/>
              <a:gdLst/>
              <a:ahLst/>
              <a:cxnLst/>
              <a:rect l="l" t="t" r="r" b="b"/>
              <a:pathLst>
                <a:path w="167639">
                  <a:moveTo>
                    <a:pt x="0" y="0"/>
                  </a:moveTo>
                  <a:lnTo>
                    <a:pt x="167639" y="0"/>
                  </a:lnTo>
                </a:path>
              </a:pathLst>
            </a:custGeom>
            <a:ln w="85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505708" y="2447543"/>
              <a:ext cx="6350" cy="2162175"/>
            </a:xfrm>
            <a:custGeom>
              <a:avLst/>
              <a:gdLst/>
              <a:ahLst/>
              <a:cxnLst/>
              <a:rect l="l" t="t" r="r" b="b"/>
              <a:pathLst>
                <a:path w="6350" h="2162175">
                  <a:moveTo>
                    <a:pt x="0" y="0"/>
                  </a:moveTo>
                  <a:lnTo>
                    <a:pt x="6096" y="2161921"/>
                  </a:lnTo>
                </a:path>
              </a:pathLst>
            </a:custGeom>
            <a:ln w="85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5046090" y="2743327"/>
            <a:ext cx="16764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04079" y="2875407"/>
            <a:ext cx="784225" cy="349885"/>
          </a:xfrm>
          <a:prstGeom prst="rect">
            <a:avLst/>
          </a:prstGeom>
          <a:solidFill>
            <a:srgbClr val="DBEDF4"/>
          </a:solidFill>
          <a:ln w="8508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138430" marR="111125" indent="12065">
              <a:lnSpc>
                <a:spcPct val="111100"/>
              </a:lnSpc>
              <a:spcBef>
                <a:spcPts val="70"/>
              </a:spcBef>
            </a:pPr>
            <a:r>
              <a:rPr sz="700" b="1" spc="-75" dirty="0">
                <a:latin typeface="Arial"/>
                <a:cs typeface="Arial"/>
              </a:rPr>
              <a:t>C</a:t>
            </a:r>
            <a:r>
              <a:rPr sz="700" b="1" spc="-65" dirty="0">
                <a:latin typeface="Arial"/>
                <a:cs typeface="Arial"/>
              </a:rPr>
              <a:t>E</a:t>
            </a:r>
            <a:r>
              <a:rPr sz="700" b="1" spc="-75" dirty="0">
                <a:latin typeface="Arial"/>
                <a:cs typeface="Arial"/>
              </a:rPr>
              <a:t>N</a:t>
            </a:r>
            <a:r>
              <a:rPr sz="700" b="1" spc="-70" dirty="0">
                <a:latin typeface="Arial"/>
                <a:cs typeface="Arial"/>
              </a:rPr>
              <a:t>TRO</a:t>
            </a:r>
            <a:r>
              <a:rPr sz="700" b="1" spc="-25" dirty="0">
                <a:latin typeface="Arial"/>
                <a:cs typeface="Arial"/>
              </a:rPr>
              <a:t> </a:t>
            </a:r>
            <a:r>
              <a:rPr sz="700" b="1" spc="-85" dirty="0">
                <a:latin typeface="Arial"/>
                <a:cs typeface="Arial"/>
              </a:rPr>
              <a:t>M</a:t>
            </a:r>
            <a:r>
              <a:rPr sz="700" b="1" spc="-30" dirty="0">
                <a:latin typeface="Arial"/>
                <a:cs typeface="Arial"/>
              </a:rPr>
              <a:t>I</a:t>
            </a:r>
            <a:r>
              <a:rPr sz="700" b="1" spc="-35" dirty="0">
                <a:latin typeface="Arial"/>
                <a:cs typeface="Arial"/>
              </a:rPr>
              <a:t>L.  </a:t>
            </a:r>
            <a:r>
              <a:rPr sz="700" b="1" spc="-70" dirty="0">
                <a:latin typeface="Arial"/>
                <a:cs typeface="Arial"/>
              </a:rPr>
              <a:t>EQ</a:t>
            </a:r>
            <a:r>
              <a:rPr sz="700" b="1" spc="-75" dirty="0">
                <a:latin typeface="Arial"/>
                <a:cs typeface="Arial"/>
              </a:rPr>
              <a:t>U</a:t>
            </a:r>
            <a:r>
              <a:rPr sz="700" b="1" spc="-55" dirty="0">
                <a:latin typeface="Arial"/>
                <a:cs typeface="Arial"/>
              </a:rPr>
              <a:t>ITA</a:t>
            </a:r>
            <a:r>
              <a:rPr sz="700" b="1" spc="-65" dirty="0">
                <a:latin typeface="Arial"/>
                <a:cs typeface="Arial"/>
              </a:rPr>
              <a:t>Z</a:t>
            </a:r>
            <a:r>
              <a:rPr sz="700" b="1" spc="-50" dirty="0">
                <a:latin typeface="Arial"/>
                <a:cs typeface="Arial"/>
              </a:rPr>
              <a:t>IO</a:t>
            </a:r>
            <a:r>
              <a:rPr sz="700" b="1" spc="-75" dirty="0">
                <a:latin typeface="Arial"/>
                <a:cs typeface="Arial"/>
              </a:rPr>
              <a:t>N</a:t>
            </a:r>
            <a:r>
              <a:rPr sz="700" b="1" spc="-65" dirty="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  <a:p>
            <a:pPr marL="360045">
              <a:lnSpc>
                <a:spcPct val="100000"/>
              </a:lnSpc>
              <a:spcBef>
                <a:spcPts val="300"/>
              </a:spcBef>
            </a:pPr>
            <a:r>
              <a:rPr sz="400" spc="-5" dirty="0">
                <a:latin typeface="Arial MT"/>
                <a:cs typeface="Arial MT"/>
              </a:rPr>
              <a:t>MONTELIBRETTI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128765" y="2130679"/>
            <a:ext cx="9398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820473" y="2263140"/>
            <a:ext cx="735330" cy="349885"/>
          </a:xfrm>
          <a:prstGeom prst="rect">
            <a:avLst/>
          </a:prstGeom>
          <a:solidFill>
            <a:srgbClr val="DBEDF4"/>
          </a:solidFill>
          <a:ln w="8509">
            <a:solidFill>
              <a:srgbClr val="000000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110"/>
              </a:spcBef>
            </a:pPr>
            <a:r>
              <a:rPr sz="750" b="1" spc="-110" dirty="0">
                <a:latin typeface="Arial"/>
                <a:cs typeface="Arial"/>
              </a:rPr>
              <a:t>C</a:t>
            </a:r>
            <a:r>
              <a:rPr sz="750" b="1" spc="-100" dirty="0">
                <a:latin typeface="Arial"/>
                <a:cs typeface="Arial"/>
              </a:rPr>
              <a:t>E</a:t>
            </a:r>
            <a:r>
              <a:rPr sz="750" b="1" spc="-110" dirty="0">
                <a:latin typeface="Arial"/>
                <a:cs typeface="Arial"/>
              </a:rPr>
              <a:t>N</a:t>
            </a:r>
            <a:r>
              <a:rPr sz="750" b="1" spc="-90" dirty="0">
                <a:latin typeface="Arial"/>
                <a:cs typeface="Arial"/>
              </a:rPr>
              <a:t>T</a:t>
            </a:r>
            <a:r>
              <a:rPr sz="750" b="1" spc="-114" dirty="0">
                <a:latin typeface="Arial"/>
                <a:cs typeface="Arial"/>
              </a:rPr>
              <a:t>RO</a:t>
            </a:r>
            <a:r>
              <a:rPr sz="750" b="1" spc="-40" dirty="0">
                <a:latin typeface="Arial"/>
                <a:cs typeface="Arial"/>
              </a:rPr>
              <a:t> </a:t>
            </a:r>
            <a:r>
              <a:rPr sz="750" b="1" spc="-95" dirty="0">
                <a:latin typeface="Arial"/>
                <a:cs typeface="Arial"/>
              </a:rPr>
              <a:t>S</a:t>
            </a:r>
            <a:r>
              <a:rPr sz="750" b="1" spc="-100" dirty="0">
                <a:latin typeface="Arial"/>
                <a:cs typeface="Arial"/>
              </a:rPr>
              <a:t>E</a:t>
            </a:r>
            <a:r>
              <a:rPr sz="750" b="1" spc="-65" dirty="0">
                <a:latin typeface="Arial"/>
                <a:cs typeface="Arial"/>
              </a:rPr>
              <a:t>L.</a:t>
            </a:r>
            <a:endParaRPr sz="750">
              <a:latin typeface="Arial"/>
              <a:cs typeface="Arial"/>
            </a:endParaRPr>
          </a:p>
          <a:p>
            <a:pPr marL="138430">
              <a:lnSpc>
                <a:spcPct val="100000"/>
              </a:lnSpc>
              <a:spcBef>
                <a:spcPts val="85"/>
              </a:spcBef>
            </a:pPr>
            <a:r>
              <a:rPr sz="700" b="1" spc="-75" dirty="0">
                <a:latin typeface="Arial"/>
                <a:cs typeface="Arial"/>
              </a:rPr>
              <a:t>R</a:t>
            </a:r>
            <a:r>
              <a:rPr sz="700" b="1" spc="-70" dirty="0">
                <a:latin typeface="Arial"/>
                <a:cs typeface="Arial"/>
              </a:rPr>
              <a:t>E</a:t>
            </a:r>
            <a:r>
              <a:rPr sz="700" b="1" spc="-75" dirty="0">
                <a:latin typeface="Arial"/>
                <a:cs typeface="Arial"/>
              </a:rPr>
              <a:t>C</a:t>
            </a:r>
            <a:r>
              <a:rPr sz="700" b="1" spc="-45" dirty="0">
                <a:latin typeface="Arial"/>
                <a:cs typeface="Arial"/>
              </a:rPr>
              <a:t>L.</a:t>
            </a:r>
            <a:r>
              <a:rPr sz="700" b="1" spc="-30" dirty="0">
                <a:latin typeface="Arial"/>
                <a:cs typeface="Arial"/>
              </a:rPr>
              <a:t> </a:t>
            </a:r>
            <a:r>
              <a:rPr sz="700" b="1" spc="-75" dirty="0">
                <a:latin typeface="Arial"/>
                <a:cs typeface="Arial"/>
              </a:rPr>
              <a:t>NA</a:t>
            </a:r>
            <a:r>
              <a:rPr sz="700" b="1" spc="-45" dirty="0">
                <a:latin typeface="Arial"/>
                <a:cs typeface="Arial"/>
              </a:rPr>
              <a:t>Z.</a:t>
            </a:r>
            <a:endParaRPr sz="700">
              <a:latin typeface="Arial"/>
              <a:cs typeface="Arial"/>
            </a:endParaRPr>
          </a:p>
          <a:p>
            <a:pPr marR="3810" algn="r">
              <a:lnSpc>
                <a:spcPct val="100000"/>
              </a:lnSpc>
              <a:spcBef>
                <a:spcPts val="295"/>
              </a:spcBef>
            </a:pPr>
            <a:r>
              <a:rPr sz="400" dirty="0">
                <a:latin typeface="Arial MT"/>
                <a:cs typeface="Arial MT"/>
              </a:rPr>
              <a:t>FOLIGNO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831204" y="2878582"/>
            <a:ext cx="784225" cy="349885"/>
          </a:xfrm>
          <a:custGeom>
            <a:avLst/>
            <a:gdLst/>
            <a:ahLst/>
            <a:cxnLst/>
            <a:rect l="l" t="t" r="r" b="b"/>
            <a:pathLst>
              <a:path w="784225" h="349885">
                <a:moveTo>
                  <a:pt x="783932" y="0"/>
                </a:moveTo>
                <a:lnTo>
                  <a:pt x="0" y="0"/>
                </a:lnTo>
                <a:lnTo>
                  <a:pt x="0" y="349376"/>
                </a:lnTo>
                <a:lnTo>
                  <a:pt x="783932" y="349376"/>
                </a:lnTo>
                <a:lnTo>
                  <a:pt x="783932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136004" y="2746375"/>
            <a:ext cx="16764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820473" y="2878582"/>
            <a:ext cx="794385" cy="349885"/>
          </a:xfrm>
          <a:prstGeom prst="rect">
            <a:avLst/>
          </a:prstGeom>
          <a:ln w="8509">
            <a:solidFill>
              <a:srgbClr val="000000"/>
            </a:solidFill>
          </a:ln>
        </p:spPr>
        <p:txBody>
          <a:bodyPr vert="horz" wrap="square" lIns="0" tIns="14605" rIns="0" bIns="0" rtlCol="0">
            <a:spAutoFit/>
          </a:bodyPr>
          <a:lstStyle/>
          <a:p>
            <a:pPr marL="12065" algn="ctr">
              <a:lnSpc>
                <a:spcPct val="100000"/>
              </a:lnSpc>
              <a:spcBef>
                <a:spcPts val="115"/>
              </a:spcBef>
            </a:pPr>
            <a:r>
              <a:rPr sz="750" b="1" spc="-105" dirty="0">
                <a:latin typeface="Arial"/>
                <a:cs typeface="Arial"/>
              </a:rPr>
              <a:t>CENTRO</a:t>
            </a:r>
            <a:endParaRPr sz="750">
              <a:latin typeface="Arial"/>
              <a:cs typeface="Arial"/>
            </a:endParaRPr>
          </a:p>
          <a:p>
            <a:pPr marL="13970" algn="ctr">
              <a:lnSpc>
                <a:spcPct val="100000"/>
              </a:lnSpc>
              <a:spcBef>
                <a:spcPts val="80"/>
              </a:spcBef>
            </a:pPr>
            <a:r>
              <a:rPr sz="700" b="1" spc="-65" dirty="0">
                <a:latin typeface="Arial"/>
                <a:cs typeface="Arial"/>
              </a:rPr>
              <a:t>S</a:t>
            </a:r>
            <a:r>
              <a:rPr sz="700" b="1" spc="-70" dirty="0">
                <a:latin typeface="Arial"/>
                <a:cs typeface="Arial"/>
              </a:rPr>
              <a:t>E</a:t>
            </a:r>
            <a:r>
              <a:rPr sz="700" b="1" spc="-55" dirty="0">
                <a:latin typeface="Arial"/>
                <a:cs typeface="Arial"/>
              </a:rPr>
              <a:t>LEZI</a:t>
            </a:r>
            <a:r>
              <a:rPr sz="700" b="1" spc="-75" dirty="0">
                <a:latin typeface="Arial"/>
                <a:cs typeface="Arial"/>
              </a:rPr>
              <a:t>ON</a:t>
            </a:r>
            <a:r>
              <a:rPr sz="700" b="1" spc="-65" dirty="0">
                <a:latin typeface="Arial"/>
                <a:cs typeface="Arial"/>
              </a:rPr>
              <a:t>E</a:t>
            </a:r>
            <a:r>
              <a:rPr sz="700" b="1" spc="-30" dirty="0">
                <a:latin typeface="Arial"/>
                <a:cs typeface="Arial"/>
              </a:rPr>
              <a:t> </a:t>
            </a:r>
            <a:r>
              <a:rPr sz="700" b="1" spc="-60" dirty="0">
                <a:latin typeface="Arial"/>
                <a:cs typeface="Arial"/>
              </a:rPr>
              <a:t>VFP1</a:t>
            </a:r>
            <a:endParaRPr sz="700">
              <a:latin typeface="Arial"/>
              <a:cs typeface="Arial"/>
            </a:endParaRPr>
          </a:p>
          <a:p>
            <a:pPr marR="13970" algn="r">
              <a:lnSpc>
                <a:spcPct val="100000"/>
              </a:lnSpc>
              <a:spcBef>
                <a:spcPts val="300"/>
              </a:spcBef>
            </a:pPr>
            <a:r>
              <a:rPr sz="400" spc="-5" dirty="0">
                <a:latin typeface="Arial MT"/>
                <a:cs typeface="Arial MT"/>
              </a:rPr>
              <a:t>ROMA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826378" y="3413125"/>
            <a:ext cx="784860" cy="349885"/>
          </a:xfrm>
          <a:custGeom>
            <a:avLst/>
            <a:gdLst/>
            <a:ahLst/>
            <a:cxnLst/>
            <a:rect l="l" t="t" r="r" b="b"/>
            <a:pathLst>
              <a:path w="784859" h="349885">
                <a:moveTo>
                  <a:pt x="784694" y="0"/>
                </a:moveTo>
                <a:lnTo>
                  <a:pt x="0" y="0"/>
                </a:lnTo>
                <a:lnTo>
                  <a:pt x="0" y="349376"/>
                </a:lnTo>
                <a:lnTo>
                  <a:pt x="784694" y="349376"/>
                </a:lnTo>
                <a:lnTo>
                  <a:pt x="784694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6126226" y="3280917"/>
            <a:ext cx="16637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820473" y="3413125"/>
            <a:ext cx="794385" cy="349885"/>
          </a:xfrm>
          <a:prstGeom prst="rect">
            <a:avLst/>
          </a:prstGeom>
          <a:ln w="8509">
            <a:solidFill>
              <a:srgbClr val="000000"/>
            </a:solidFill>
          </a:ln>
        </p:spPr>
        <p:txBody>
          <a:bodyPr vert="horz" wrap="square" lIns="0" tIns="14605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115"/>
              </a:spcBef>
            </a:pPr>
            <a:r>
              <a:rPr sz="750" b="1" spc="-105" dirty="0">
                <a:latin typeface="Arial"/>
                <a:cs typeface="Arial"/>
              </a:rPr>
              <a:t>CENTRO</a:t>
            </a:r>
            <a:endParaRPr sz="750">
              <a:latin typeface="Arial"/>
              <a:cs typeface="Arial"/>
            </a:endParaRPr>
          </a:p>
          <a:p>
            <a:pPr marL="2540" algn="ctr">
              <a:lnSpc>
                <a:spcPct val="100000"/>
              </a:lnSpc>
              <a:spcBef>
                <a:spcPts val="80"/>
              </a:spcBef>
            </a:pPr>
            <a:r>
              <a:rPr sz="700" b="1" spc="-70" dirty="0">
                <a:latin typeface="Arial"/>
                <a:cs typeface="Arial"/>
              </a:rPr>
              <a:t>SE</a:t>
            </a:r>
            <a:r>
              <a:rPr sz="700" b="1" spc="-60" dirty="0">
                <a:latin typeface="Arial"/>
                <a:cs typeface="Arial"/>
              </a:rPr>
              <a:t>L</a:t>
            </a:r>
            <a:r>
              <a:rPr sz="700" b="1" spc="-70" dirty="0">
                <a:latin typeface="Arial"/>
                <a:cs typeface="Arial"/>
              </a:rPr>
              <a:t>E</a:t>
            </a:r>
            <a:r>
              <a:rPr sz="700" b="1" spc="-55" dirty="0">
                <a:latin typeface="Arial"/>
                <a:cs typeface="Arial"/>
              </a:rPr>
              <a:t>ZIO</a:t>
            </a:r>
            <a:r>
              <a:rPr sz="700" b="1" spc="-75" dirty="0">
                <a:latin typeface="Arial"/>
                <a:cs typeface="Arial"/>
              </a:rPr>
              <a:t>N</a:t>
            </a:r>
            <a:r>
              <a:rPr sz="700" b="1" spc="-65" dirty="0">
                <a:latin typeface="Arial"/>
                <a:cs typeface="Arial"/>
              </a:rPr>
              <a:t>E</a:t>
            </a:r>
            <a:r>
              <a:rPr sz="700" b="1" spc="-30" dirty="0">
                <a:latin typeface="Arial"/>
                <a:cs typeface="Arial"/>
              </a:rPr>
              <a:t> </a:t>
            </a:r>
            <a:r>
              <a:rPr sz="700" b="1" spc="-70" dirty="0">
                <a:latin typeface="Arial"/>
                <a:cs typeface="Arial"/>
              </a:rPr>
              <a:t>V</a:t>
            </a:r>
            <a:r>
              <a:rPr sz="700" b="1" spc="-60" dirty="0">
                <a:latin typeface="Arial"/>
                <a:cs typeface="Arial"/>
              </a:rPr>
              <a:t>F</a:t>
            </a:r>
            <a:r>
              <a:rPr sz="700" b="1" spc="-70" dirty="0">
                <a:latin typeface="Arial"/>
                <a:cs typeface="Arial"/>
              </a:rPr>
              <a:t>P</a:t>
            </a:r>
            <a:r>
              <a:rPr sz="700" b="1" spc="-55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  <a:p>
            <a:pPr marL="509270">
              <a:lnSpc>
                <a:spcPct val="100000"/>
              </a:lnSpc>
              <a:spcBef>
                <a:spcPts val="300"/>
              </a:spcBef>
            </a:pPr>
            <a:r>
              <a:rPr sz="400" spc="-5" dirty="0">
                <a:latin typeface="Arial MT"/>
                <a:cs typeface="Arial MT"/>
              </a:rPr>
              <a:t>PALERMO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833364" y="3927602"/>
            <a:ext cx="784860" cy="350520"/>
          </a:xfrm>
          <a:custGeom>
            <a:avLst/>
            <a:gdLst/>
            <a:ahLst/>
            <a:cxnLst/>
            <a:rect l="l" t="t" r="r" b="b"/>
            <a:pathLst>
              <a:path w="784859" h="350520">
                <a:moveTo>
                  <a:pt x="784694" y="0"/>
                </a:moveTo>
                <a:lnTo>
                  <a:pt x="0" y="0"/>
                </a:lnTo>
                <a:lnTo>
                  <a:pt x="0" y="350265"/>
                </a:lnTo>
                <a:lnTo>
                  <a:pt x="784694" y="350265"/>
                </a:lnTo>
                <a:lnTo>
                  <a:pt x="784694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6132957" y="3795776"/>
            <a:ext cx="16764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820473" y="3927602"/>
            <a:ext cx="794385" cy="350520"/>
          </a:xfrm>
          <a:prstGeom prst="rect">
            <a:avLst/>
          </a:prstGeom>
          <a:ln w="8509">
            <a:solidFill>
              <a:srgbClr val="000000"/>
            </a:solidFill>
          </a:ln>
        </p:spPr>
        <p:txBody>
          <a:bodyPr vert="horz" wrap="square" lIns="0" tIns="9525" rIns="0" bIns="0" rtlCol="0">
            <a:spAutoFit/>
          </a:bodyPr>
          <a:lstStyle/>
          <a:p>
            <a:pPr marL="81915" marR="57150" indent="161925">
              <a:lnSpc>
                <a:spcPct val="111200"/>
              </a:lnSpc>
              <a:spcBef>
                <a:spcPts val="75"/>
              </a:spcBef>
            </a:pPr>
            <a:r>
              <a:rPr sz="700" b="1" spc="-70" dirty="0">
                <a:latin typeface="Arial"/>
                <a:cs typeface="Arial"/>
              </a:rPr>
              <a:t>CENTRO </a:t>
            </a:r>
            <a:r>
              <a:rPr sz="700" b="1" spc="-65" dirty="0">
                <a:latin typeface="Arial"/>
                <a:cs typeface="Arial"/>
              </a:rPr>
              <a:t> </a:t>
            </a:r>
            <a:r>
              <a:rPr sz="700" b="1" spc="-70" dirty="0">
                <a:latin typeface="Arial"/>
                <a:cs typeface="Arial"/>
              </a:rPr>
              <a:t>SE</a:t>
            </a:r>
            <a:r>
              <a:rPr sz="700" b="1" spc="-60" dirty="0">
                <a:latin typeface="Arial"/>
                <a:cs typeface="Arial"/>
              </a:rPr>
              <a:t>L</a:t>
            </a:r>
            <a:r>
              <a:rPr sz="700" b="1" spc="-70" dirty="0">
                <a:latin typeface="Arial"/>
                <a:cs typeface="Arial"/>
              </a:rPr>
              <a:t>E</a:t>
            </a:r>
            <a:r>
              <a:rPr sz="700" b="1" spc="-55" dirty="0">
                <a:latin typeface="Arial"/>
                <a:cs typeface="Arial"/>
              </a:rPr>
              <a:t>ZIO</a:t>
            </a:r>
            <a:r>
              <a:rPr sz="700" b="1" spc="-75" dirty="0">
                <a:latin typeface="Arial"/>
                <a:cs typeface="Arial"/>
              </a:rPr>
              <a:t>N</a:t>
            </a:r>
            <a:r>
              <a:rPr sz="700" b="1" spc="-65" dirty="0">
                <a:latin typeface="Arial"/>
                <a:cs typeface="Arial"/>
              </a:rPr>
              <a:t>E</a:t>
            </a:r>
            <a:r>
              <a:rPr sz="700" b="1" spc="-30" dirty="0">
                <a:latin typeface="Arial"/>
                <a:cs typeface="Arial"/>
              </a:rPr>
              <a:t> </a:t>
            </a:r>
            <a:r>
              <a:rPr sz="700" b="1" spc="-70" dirty="0">
                <a:latin typeface="Arial"/>
                <a:cs typeface="Arial"/>
              </a:rPr>
              <a:t>V</a:t>
            </a:r>
            <a:r>
              <a:rPr sz="700" b="1" spc="-60" dirty="0">
                <a:latin typeface="Arial"/>
                <a:cs typeface="Arial"/>
              </a:rPr>
              <a:t>F</a:t>
            </a:r>
            <a:r>
              <a:rPr sz="700" b="1" spc="-70" dirty="0">
                <a:latin typeface="Arial"/>
                <a:cs typeface="Arial"/>
              </a:rPr>
              <a:t>P</a:t>
            </a:r>
            <a:r>
              <a:rPr sz="700" b="1" spc="-55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  <a:p>
            <a:pPr marR="21590" algn="r">
              <a:lnSpc>
                <a:spcPct val="100000"/>
              </a:lnSpc>
              <a:spcBef>
                <a:spcPts val="300"/>
              </a:spcBef>
            </a:pPr>
            <a:r>
              <a:rPr sz="400" spc="-5" dirty="0">
                <a:latin typeface="Arial MT"/>
                <a:cs typeface="Arial MT"/>
              </a:rPr>
              <a:t>MILANO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5699950" y="2619311"/>
            <a:ext cx="467359" cy="1487805"/>
            <a:chOff x="5699950" y="2619311"/>
            <a:chExt cx="467359" cy="1487805"/>
          </a:xfrm>
        </p:grpSpPr>
        <p:sp>
          <p:nvSpPr>
            <p:cNvPr id="44" name="object 44"/>
            <p:cNvSpPr/>
            <p:nvPr/>
          </p:nvSpPr>
          <p:spPr>
            <a:xfrm>
              <a:off x="5709412" y="2623565"/>
              <a:ext cx="453390" cy="1478915"/>
            </a:xfrm>
            <a:custGeom>
              <a:avLst/>
              <a:gdLst/>
              <a:ahLst/>
              <a:cxnLst/>
              <a:rect l="l" t="t" r="r" b="b"/>
              <a:pathLst>
                <a:path w="453389" h="1478914">
                  <a:moveTo>
                    <a:pt x="453263" y="0"/>
                  </a:moveTo>
                  <a:lnTo>
                    <a:pt x="453263" y="103123"/>
                  </a:lnTo>
                  <a:lnTo>
                    <a:pt x="0" y="103123"/>
                  </a:lnTo>
                  <a:lnTo>
                    <a:pt x="0" y="1478788"/>
                  </a:lnTo>
                </a:path>
              </a:pathLst>
            </a:custGeom>
            <a:ln w="85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708269" y="4090924"/>
              <a:ext cx="125095" cy="3810"/>
            </a:xfrm>
            <a:custGeom>
              <a:avLst/>
              <a:gdLst/>
              <a:ahLst/>
              <a:cxnLst/>
              <a:rect l="l" t="t" r="r" b="b"/>
              <a:pathLst>
                <a:path w="125095" h="3810">
                  <a:moveTo>
                    <a:pt x="0" y="3428"/>
                  </a:moveTo>
                  <a:lnTo>
                    <a:pt x="124714" y="0"/>
                  </a:lnTo>
                </a:path>
              </a:pathLst>
            </a:custGeom>
            <a:ln w="85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704205" y="3565270"/>
              <a:ext cx="123825" cy="3810"/>
            </a:xfrm>
            <a:custGeom>
              <a:avLst/>
              <a:gdLst/>
              <a:ahLst/>
              <a:cxnLst/>
              <a:rect l="l" t="t" r="r" b="b"/>
              <a:pathLst>
                <a:path w="123825" h="3810">
                  <a:moveTo>
                    <a:pt x="0" y="3428"/>
                  </a:moveTo>
                  <a:lnTo>
                    <a:pt x="123698" y="0"/>
                  </a:lnTo>
                </a:path>
              </a:pathLst>
            </a:custGeom>
            <a:ln w="85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710174" y="3033522"/>
              <a:ext cx="125095" cy="3810"/>
            </a:xfrm>
            <a:custGeom>
              <a:avLst/>
              <a:gdLst/>
              <a:ahLst/>
              <a:cxnLst/>
              <a:rect l="l" t="t" r="r" b="b"/>
              <a:pathLst>
                <a:path w="125095" h="3810">
                  <a:moveTo>
                    <a:pt x="0" y="3683"/>
                  </a:moveTo>
                  <a:lnTo>
                    <a:pt x="124714" y="0"/>
                  </a:lnTo>
                </a:path>
              </a:pathLst>
            </a:custGeom>
            <a:ln w="85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8" name="object 48"/>
          <p:cNvGrpSpPr/>
          <p:nvPr/>
        </p:nvGrpSpPr>
        <p:grpSpPr>
          <a:xfrm>
            <a:off x="2768282" y="1940369"/>
            <a:ext cx="3411220" cy="203835"/>
            <a:chOff x="2768282" y="1940369"/>
            <a:chExt cx="3411220" cy="203835"/>
          </a:xfrm>
        </p:grpSpPr>
        <p:sp>
          <p:nvSpPr>
            <p:cNvPr id="49" name="object 49"/>
            <p:cNvSpPr/>
            <p:nvPr/>
          </p:nvSpPr>
          <p:spPr>
            <a:xfrm>
              <a:off x="6174485" y="1943862"/>
              <a:ext cx="1270" cy="196850"/>
            </a:xfrm>
            <a:custGeom>
              <a:avLst/>
              <a:gdLst/>
              <a:ahLst/>
              <a:cxnLst/>
              <a:rect l="l" t="t" r="r" b="b"/>
              <a:pathLst>
                <a:path w="1270" h="196850">
                  <a:moveTo>
                    <a:pt x="1270" y="0"/>
                  </a:moveTo>
                  <a:lnTo>
                    <a:pt x="0" y="196850"/>
                  </a:lnTo>
                </a:path>
              </a:pathLst>
            </a:custGeom>
            <a:ln w="63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771775" y="1946656"/>
              <a:ext cx="635" cy="189865"/>
            </a:xfrm>
            <a:custGeom>
              <a:avLst/>
              <a:gdLst/>
              <a:ahLst/>
              <a:cxnLst/>
              <a:rect l="l" t="t" r="r" b="b"/>
              <a:pathLst>
                <a:path w="635" h="189864">
                  <a:moveTo>
                    <a:pt x="0" y="0"/>
                  </a:moveTo>
                  <a:lnTo>
                    <a:pt x="635" y="189357"/>
                  </a:lnTo>
                </a:path>
              </a:pathLst>
            </a:custGeom>
            <a:ln w="63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1550669" y="2120646"/>
            <a:ext cx="18986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X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223746" y="2252954"/>
            <a:ext cx="783590" cy="349885"/>
          </a:xfrm>
          <a:prstGeom prst="rect">
            <a:avLst/>
          </a:prstGeom>
          <a:solidFill>
            <a:srgbClr val="DBEDF4"/>
          </a:solidFill>
          <a:ln w="8509">
            <a:solidFill>
              <a:srgbClr val="000000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110"/>
              </a:spcBef>
            </a:pPr>
            <a:r>
              <a:rPr sz="750" b="1" spc="-110" dirty="0">
                <a:latin typeface="Arial"/>
                <a:cs typeface="Arial"/>
              </a:rPr>
              <a:t>CD</a:t>
            </a:r>
            <a:r>
              <a:rPr sz="750" b="1" spc="-114" dirty="0">
                <a:latin typeface="Arial"/>
                <a:cs typeface="Arial"/>
              </a:rPr>
              <a:t>O</a:t>
            </a:r>
            <a:r>
              <a:rPr sz="750" b="1" spc="-40" dirty="0">
                <a:latin typeface="Arial"/>
                <a:cs typeface="Arial"/>
              </a:rPr>
              <a:t> </a:t>
            </a:r>
            <a:r>
              <a:rPr sz="750" b="1" spc="-100" dirty="0">
                <a:latin typeface="Arial"/>
                <a:cs typeface="Arial"/>
              </a:rPr>
              <a:t>FO</a:t>
            </a:r>
            <a:r>
              <a:rPr sz="750" b="1" spc="-110" dirty="0">
                <a:latin typeface="Arial"/>
                <a:cs typeface="Arial"/>
              </a:rPr>
              <a:t>R</a:t>
            </a:r>
            <a:r>
              <a:rPr sz="750" b="1" spc="-125" dirty="0">
                <a:latin typeface="Arial"/>
                <a:cs typeface="Arial"/>
              </a:rPr>
              <a:t>M</a:t>
            </a:r>
            <a:r>
              <a:rPr sz="750" b="1" spc="-40" dirty="0">
                <a:latin typeface="Arial"/>
                <a:cs typeface="Arial"/>
              </a:rPr>
              <a:t>.</a:t>
            </a:r>
            <a:r>
              <a:rPr sz="750" b="1" spc="-50" dirty="0">
                <a:latin typeface="Arial"/>
                <a:cs typeface="Arial"/>
              </a:rPr>
              <a:t> </a:t>
            </a:r>
            <a:r>
              <a:rPr sz="750" b="1" spc="-95" dirty="0">
                <a:latin typeface="Arial"/>
                <a:cs typeface="Arial"/>
              </a:rPr>
              <a:t>E</a:t>
            </a:r>
            <a:endParaRPr sz="750">
              <a:latin typeface="Arial"/>
              <a:cs typeface="Arial"/>
            </a:endParaRPr>
          </a:p>
          <a:p>
            <a:pPr marL="106045">
              <a:lnSpc>
                <a:spcPct val="100000"/>
              </a:lnSpc>
              <a:spcBef>
                <a:spcPts val="85"/>
              </a:spcBef>
            </a:pPr>
            <a:r>
              <a:rPr sz="700" b="1" spc="-65" dirty="0">
                <a:latin typeface="Arial"/>
                <a:cs typeface="Arial"/>
              </a:rPr>
              <a:t>S</a:t>
            </a:r>
            <a:r>
              <a:rPr sz="700" b="1" spc="-75" dirty="0">
                <a:latin typeface="Arial"/>
                <a:cs typeface="Arial"/>
              </a:rPr>
              <a:t>CUO</a:t>
            </a:r>
            <a:r>
              <a:rPr sz="700" b="1" spc="-65" dirty="0">
                <a:latin typeface="Arial"/>
                <a:cs typeface="Arial"/>
              </a:rPr>
              <a:t>LA</a:t>
            </a:r>
            <a:r>
              <a:rPr sz="700" b="1" spc="-30" dirty="0">
                <a:latin typeface="Arial"/>
                <a:cs typeface="Arial"/>
              </a:rPr>
              <a:t> </a:t>
            </a:r>
            <a:r>
              <a:rPr sz="700" b="1" spc="-70" dirty="0">
                <a:latin typeface="Arial"/>
                <a:cs typeface="Arial"/>
              </a:rPr>
              <a:t>AP</a:t>
            </a:r>
            <a:r>
              <a:rPr sz="700" b="1" spc="-50" dirty="0">
                <a:latin typeface="Arial"/>
                <a:cs typeface="Arial"/>
              </a:rPr>
              <a:t>PL.</a:t>
            </a:r>
            <a:endParaRPr sz="700">
              <a:latin typeface="Arial"/>
              <a:cs typeface="Arial"/>
            </a:endParaRPr>
          </a:p>
          <a:p>
            <a:pPr marR="4445" algn="r">
              <a:lnSpc>
                <a:spcPct val="100000"/>
              </a:lnSpc>
              <a:spcBef>
                <a:spcPts val="300"/>
              </a:spcBef>
            </a:pPr>
            <a:r>
              <a:rPr sz="400" spc="-5" dirty="0">
                <a:latin typeface="Arial MT"/>
                <a:cs typeface="Arial MT"/>
              </a:rPr>
              <a:t>TORINO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165606" y="3519551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0" y="0"/>
                </a:moveTo>
                <a:lnTo>
                  <a:pt x="43345" y="0"/>
                </a:lnTo>
              </a:path>
            </a:pathLst>
          </a:custGeom>
          <a:ln w="128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151750" y="4100321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481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1540891" y="2702814"/>
            <a:ext cx="16256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XX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56" name="object 56"/>
          <p:cNvGraphicFramePr>
            <a:graphicFrameLocks noGrp="1"/>
          </p:cNvGraphicFramePr>
          <p:nvPr/>
        </p:nvGraphicFramePr>
        <p:xfrm>
          <a:off x="1041438" y="2830830"/>
          <a:ext cx="945514" cy="2222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64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67640" marR="31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750" b="1" spc="-105" dirty="0">
                          <a:latin typeface="Arial"/>
                          <a:cs typeface="Arial"/>
                        </a:rPr>
                        <a:t>ACCADEMIA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317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3175" algn="r">
                        <a:lnSpc>
                          <a:spcPts val="415"/>
                        </a:lnSpc>
                      </a:pPr>
                      <a:r>
                        <a:rPr sz="400" spc="-5" dirty="0">
                          <a:latin typeface="Arial MT"/>
                          <a:cs typeface="Arial MT"/>
                        </a:rPr>
                        <a:t>MODENA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36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4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36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7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822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2">
                  <a:txBody>
                    <a:bodyPr/>
                    <a:lstStyle/>
                    <a:p>
                      <a:pPr marL="71755" marR="3175" algn="ctr">
                        <a:lnSpc>
                          <a:spcPts val="715"/>
                        </a:lnSpc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82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269875" marR="135890" indent="-113664">
                        <a:lnSpc>
                          <a:spcPct val="111200"/>
                        </a:lnSpc>
                        <a:spcBef>
                          <a:spcPts val="7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SCU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OLA</a:t>
                      </a:r>
                      <a:r>
                        <a:rPr sz="7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MIL.  </a:t>
                      </a:r>
                      <a:r>
                        <a:rPr sz="700" b="1" spc="-60" dirty="0">
                          <a:latin typeface="Arial"/>
                          <a:cs typeface="Arial"/>
                        </a:rPr>
                        <a:t>TEULIÈ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r">
                        <a:lnSpc>
                          <a:spcPts val="415"/>
                        </a:lnSpc>
                        <a:spcBef>
                          <a:spcPts val="300"/>
                        </a:spcBef>
                      </a:pPr>
                      <a:r>
                        <a:rPr sz="400" spc="-5" dirty="0">
                          <a:latin typeface="Arial MT"/>
                          <a:cs typeface="Arial MT"/>
                        </a:rPr>
                        <a:t>MILANO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8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9055" marR="3175" algn="ctr">
                        <a:lnSpc>
                          <a:spcPts val="835"/>
                        </a:lnSpc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6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146050" marR="317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750" b="1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CUOL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MI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L.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L="127635" marR="31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00" b="1" spc="-65" dirty="0">
                          <a:latin typeface="Arial"/>
                          <a:cs typeface="Arial"/>
                        </a:rPr>
                        <a:t>NUNZIATELLA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1430" algn="r">
                        <a:lnSpc>
                          <a:spcPts val="415"/>
                        </a:lnSpc>
                        <a:spcBef>
                          <a:spcPts val="300"/>
                        </a:spcBef>
                      </a:pPr>
                      <a:r>
                        <a:rPr sz="400" spc="-5" dirty="0">
                          <a:latin typeface="Arial MT"/>
                          <a:cs typeface="Arial MT"/>
                        </a:rPr>
                        <a:t>NAPOLI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374">
                <a:tc gridSpan="3">
                  <a:txBody>
                    <a:bodyPr/>
                    <a:lstStyle/>
                    <a:p>
                      <a:pPr marL="108585" marR="3175" algn="ctr">
                        <a:lnSpc>
                          <a:spcPts val="919"/>
                        </a:lnSpc>
                        <a:spcBef>
                          <a:spcPts val="78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6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220979" marR="160655" indent="-116839">
                        <a:lnSpc>
                          <a:spcPct val="111100"/>
                        </a:lnSpc>
                        <a:spcBef>
                          <a:spcPts val="36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EGGIME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TO  </a:t>
                      </a:r>
                      <a:r>
                        <a:rPr sz="700" b="1" spc="-55" dirty="0">
                          <a:latin typeface="Arial"/>
                          <a:cs typeface="Arial"/>
                        </a:rPr>
                        <a:t>ALLIEVI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521970" marR="3175">
                        <a:lnSpc>
                          <a:spcPts val="415"/>
                        </a:lnSpc>
                      </a:pPr>
                      <a:r>
                        <a:rPr sz="400" spc="-5" dirty="0">
                          <a:latin typeface="Arial MT"/>
                          <a:cs typeface="Arial MT"/>
                        </a:rPr>
                        <a:t>MODENA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3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7" name="object 57"/>
          <p:cNvSpPr txBox="1"/>
          <p:nvPr/>
        </p:nvSpPr>
        <p:spPr>
          <a:xfrm>
            <a:off x="2658872" y="2117801"/>
            <a:ext cx="18986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X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044822" y="2127631"/>
            <a:ext cx="9398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685819" y="2259850"/>
            <a:ext cx="784225" cy="349250"/>
          </a:xfrm>
          <a:prstGeom prst="rect">
            <a:avLst/>
          </a:prstGeom>
          <a:solidFill>
            <a:srgbClr val="DBEDF4"/>
          </a:solidFill>
          <a:ln w="8508">
            <a:solidFill>
              <a:srgbClr val="000000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186055" marR="201930" indent="31750">
              <a:lnSpc>
                <a:spcPct val="111200"/>
              </a:lnSpc>
              <a:spcBef>
                <a:spcPts val="65"/>
              </a:spcBef>
            </a:pPr>
            <a:r>
              <a:rPr sz="700" b="1" spc="-75" dirty="0">
                <a:latin typeface="Arial"/>
                <a:cs typeface="Arial"/>
              </a:rPr>
              <a:t>SCUOLA </a:t>
            </a:r>
            <a:r>
              <a:rPr sz="700" b="1" spc="-70" dirty="0">
                <a:latin typeface="Arial"/>
                <a:cs typeface="Arial"/>
              </a:rPr>
              <a:t> </a:t>
            </a:r>
            <a:r>
              <a:rPr sz="700" b="1" spc="-60" dirty="0">
                <a:latin typeface="Arial"/>
                <a:cs typeface="Arial"/>
              </a:rPr>
              <a:t>F</a:t>
            </a:r>
            <a:r>
              <a:rPr sz="700" b="1" spc="-75" dirty="0">
                <a:latin typeface="Arial"/>
                <a:cs typeface="Arial"/>
              </a:rPr>
              <a:t>AN</a:t>
            </a:r>
            <a:r>
              <a:rPr sz="700" b="1" spc="-60" dirty="0">
                <a:latin typeface="Arial"/>
                <a:cs typeface="Arial"/>
              </a:rPr>
              <a:t>T</a:t>
            </a:r>
            <a:r>
              <a:rPr sz="700" b="1" spc="-70" dirty="0">
                <a:latin typeface="Arial"/>
                <a:cs typeface="Arial"/>
              </a:rPr>
              <a:t>E</a:t>
            </a:r>
            <a:r>
              <a:rPr sz="700" b="1" spc="-75" dirty="0">
                <a:latin typeface="Arial"/>
                <a:cs typeface="Arial"/>
              </a:rPr>
              <a:t>R</a:t>
            </a:r>
            <a:r>
              <a:rPr sz="700" b="1" spc="-50" dirty="0">
                <a:latin typeface="Arial"/>
                <a:cs typeface="Arial"/>
              </a:rPr>
              <a:t>IA</a:t>
            </a:r>
            <a:endParaRPr sz="700">
              <a:latin typeface="Arial"/>
              <a:cs typeface="Arial"/>
            </a:endParaRPr>
          </a:p>
          <a:p>
            <a:pPr marR="17145" algn="r">
              <a:lnSpc>
                <a:spcPct val="100000"/>
              </a:lnSpc>
              <a:spcBef>
                <a:spcPts val="295"/>
              </a:spcBef>
            </a:pPr>
            <a:r>
              <a:rPr sz="400" spc="-5" dirty="0">
                <a:latin typeface="Arial MT"/>
                <a:cs typeface="Arial MT"/>
              </a:rPr>
              <a:t>CESANO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4600638" y="2443289"/>
            <a:ext cx="106680" cy="1125855"/>
            <a:chOff x="4600638" y="2443289"/>
            <a:chExt cx="106680" cy="1125855"/>
          </a:xfrm>
        </p:grpSpPr>
        <p:sp>
          <p:nvSpPr>
            <p:cNvPr id="61" name="object 61"/>
            <p:cNvSpPr/>
            <p:nvPr/>
          </p:nvSpPr>
          <p:spPr>
            <a:xfrm>
              <a:off x="4601971" y="2447543"/>
              <a:ext cx="90805" cy="0"/>
            </a:xfrm>
            <a:custGeom>
              <a:avLst/>
              <a:gdLst/>
              <a:ahLst/>
              <a:cxnLst/>
              <a:rect l="l" t="t" r="r" b="b"/>
              <a:pathLst>
                <a:path w="90804">
                  <a:moveTo>
                    <a:pt x="0" y="0"/>
                  </a:moveTo>
                  <a:lnTo>
                    <a:pt x="90804" y="0"/>
                  </a:lnTo>
                </a:path>
              </a:pathLst>
            </a:custGeom>
            <a:ln w="85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4604893" y="2449449"/>
              <a:ext cx="635" cy="1111885"/>
            </a:xfrm>
            <a:custGeom>
              <a:avLst/>
              <a:gdLst/>
              <a:ahLst/>
              <a:cxnLst/>
              <a:rect l="l" t="t" r="r" b="b"/>
              <a:pathLst>
                <a:path w="635" h="1111885">
                  <a:moveTo>
                    <a:pt x="126" y="0"/>
                  </a:moveTo>
                  <a:lnTo>
                    <a:pt x="0" y="1111504"/>
                  </a:lnTo>
                </a:path>
              </a:pathLst>
            </a:custGeom>
            <a:ln w="85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4606162" y="3564509"/>
              <a:ext cx="100965" cy="0"/>
            </a:xfrm>
            <a:custGeom>
              <a:avLst/>
              <a:gdLst/>
              <a:ahLst/>
              <a:cxnLst/>
              <a:rect l="l" t="t" r="r" b="b"/>
              <a:pathLst>
                <a:path w="100964">
                  <a:moveTo>
                    <a:pt x="0" y="0"/>
                  </a:moveTo>
                  <a:lnTo>
                    <a:pt x="100711" y="0"/>
                  </a:lnTo>
                </a:path>
              </a:pathLst>
            </a:custGeom>
            <a:ln w="85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4" name="object 64"/>
          <p:cNvGrpSpPr/>
          <p:nvPr/>
        </p:nvGrpSpPr>
        <p:grpSpPr>
          <a:xfrm>
            <a:off x="4093400" y="1932622"/>
            <a:ext cx="4276090" cy="207010"/>
            <a:chOff x="4093400" y="1932622"/>
            <a:chExt cx="4276090" cy="207010"/>
          </a:xfrm>
        </p:grpSpPr>
        <p:sp>
          <p:nvSpPr>
            <p:cNvPr id="65" name="object 65"/>
            <p:cNvSpPr/>
            <p:nvPr/>
          </p:nvSpPr>
          <p:spPr>
            <a:xfrm>
              <a:off x="7294245" y="1947672"/>
              <a:ext cx="1270" cy="179070"/>
            </a:xfrm>
            <a:custGeom>
              <a:avLst/>
              <a:gdLst/>
              <a:ahLst/>
              <a:cxnLst/>
              <a:rect l="l" t="t" r="r" b="b"/>
              <a:pathLst>
                <a:path w="1270" h="179069">
                  <a:moveTo>
                    <a:pt x="761" y="0"/>
                  </a:moveTo>
                  <a:lnTo>
                    <a:pt x="0" y="178562"/>
                  </a:lnTo>
                </a:path>
              </a:pathLst>
            </a:custGeom>
            <a:ln w="63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360029" y="1951355"/>
              <a:ext cx="5715" cy="172720"/>
            </a:xfrm>
            <a:custGeom>
              <a:avLst/>
              <a:gdLst/>
              <a:ahLst/>
              <a:cxnLst/>
              <a:rect l="l" t="t" r="r" b="b"/>
              <a:pathLst>
                <a:path w="5715" h="172719">
                  <a:moveTo>
                    <a:pt x="5588" y="0"/>
                  </a:moveTo>
                  <a:lnTo>
                    <a:pt x="0" y="172593"/>
                  </a:lnTo>
                </a:path>
              </a:pathLst>
            </a:custGeom>
            <a:ln w="63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114798" y="1936115"/>
              <a:ext cx="4445" cy="196215"/>
            </a:xfrm>
            <a:custGeom>
              <a:avLst/>
              <a:gdLst/>
              <a:ahLst/>
              <a:cxnLst/>
              <a:rect l="l" t="t" r="r" b="b"/>
              <a:pathLst>
                <a:path w="4445" h="196214">
                  <a:moveTo>
                    <a:pt x="0" y="0"/>
                  </a:moveTo>
                  <a:lnTo>
                    <a:pt x="3937" y="196088"/>
                  </a:lnTo>
                </a:path>
              </a:pathLst>
            </a:custGeom>
            <a:ln w="63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4096893" y="1947672"/>
              <a:ext cx="5080" cy="188595"/>
            </a:xfrm>
            <a:custGeom>
              <a:avLst/>
              <a:gdLst/>
              <a:ahLst/>
              <a:cxnLst/>
              <a:rect l="l" t="t" r="r" b="b"/>
              <a:pathLst>
                <a:path w="5079" h="188594">
                  <a:moveTo>
                    <a:pt x="0" y="0"/>
                  </a:moveTo>
                  <a:lnTo>
                    <a:pt x="4699" y="188341"/>
                  </a:lnTo>
                </a:path>
              </a:pathLst>
            </a:custGeom>
            <a:ln w="63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4001770" y="4345304"/>
            <a:ext cx="16764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038090" y="3255009"/>
            <a:ext cx="16700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070094" y="2126107"/>
            <a:ext cx="9398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704079" y="2258326"/>
            <a:ext cx="784225" cy="349250"/>
          </a:xfrm>
          <a:prstGeom prst="rect">
            <a:avLst/>
          </a:prstGeom>
          <a:solidFill>
            <a:srgbClr val="DBEDF4"/>
          </a:solidFill>
          <a:ln w="8508">
            <a:solidFill>
              <a:srgbClr val="000000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133985" marR="147320" indent="84455">
              <a:lnSpc>
                <a:spcPct val="111200"/>
              </a:lnSpc>
              <a:spcBef>
                <a:spcPts val="65"/>
              </a:spcBef>
            </a:pPr>
            <a:r>
              <a:rPr sz="700" b="1" spc="-70" dirty="0">
                <a:latin typeface="Arial"/>
                <a:cs typeface="Arial"/>
              </a:rPr>
              <a:t>SCUOLA </a:t>
            </a:r>
            <a:r>
              <a:rPr sz="700" b="1" spc="-65" dirty="0">
                <a:latin typeface="Arial"/>
                <a:cs typeface="Arial"/>
              </a:rPr>
              <a:t> </a:t>
            </a:r>
            <a:r>
              <a:rPr sz="700" b="1" spc="-75" dirty="0">
                <a:latin typeface="Arial"/>
                <a:cs typeface="Arial"/>
              </a:rPr>
              <a:t>CA</a:t>
            </a:r>
            <a:r>
              <a:rPr sz="700" b="1" spc="-65" dirty="0">
                <a:latin typeface="Arial"/>
                <a:cs typeface="Arial"/>
              </a:rPr>
              <a:t>V</a:t>
            </a:r>
            <a:r>
              <a:rPr sz="700" b="1" spc="-75" dirty="0">
                <a:latin typeface="Arial"/>
                <a:cs typeface="Arial"/>
              </a:rPr>
              <a:t>A</a:t>
            </a:r>
            <a:r>
              <a:rPr sz="700" b="1" spc="-60" dirty="0">
                <a:latin typeface="Arial"/>
                <a:cs typeface="Arial"/>
              </a:rPr>
              <a:t>LL</a:t>
            </a:r>
            <a:r>
              <a:rPr sz="700" b="1" spc="-70" dirty="0">
                <a:latin typeface="Arial"/>
                <a:cs typeface="Arial"/>
              </a:rPr>
              <a:t>E</a:t>
            </a:r>
            <a:r>
              <a:rPr sz="700" b="1" spc="-75" dirty="0">
                <a:latin typeface="Arial"/>
                <a:cs typeface="Arial"/>
              </a:rPr>
              <a:t>R</a:t>
            </a:r>
            <a:r>
              <a:rPr sz="700" b="1" spc="-50" dirty="0">
                <a:latin typeface="Arial"/>
                <a:cs typeface="Arial"/>
              </a:rPr>
              <a:t>IA</a:t>
            </a:r>
            <a:endParaRPr sz="700">
              <a:latin typeface="Arial"/>
              <a:cs typeface="Arial"/>
            </a:endParaRPr>
          </a:p>
          <a:p>
            <a:pPr marR="11430" algn="r">
              <a:lnSpc>
                <a:spcPct val="100000"/>
              </a:lnSpc>
              <a:spcBef>
                <a:spcPts val="295"/>
              </a:spcBef>
            </a:pPr>
            <a:r>
              <a:rPr sz="400" spc="-5" dirty="0">
                <a:latin typeface="Arial MT"/>
                <a:cs typeface="Arial MT"/>
              </a:rPr>
              <a:t>LECCE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73" name="object 73"/>
          <p:cNvGrpSpPr/>
          <p:nvPr/>
        </p:nvGrpSpPr>
        <p:grpSpPr>
          <a:xfrm>
            <a:off x="3598481" y="2868561"/>
            <a:ext cx="874394" cy="357505"/>
            <a:chOff x="3598481" y="2868561"/>
            <a:chExt cx="874394" cy="357505"/>
          </a:xfrm>
        </p:grpSpPr>
        <p:sp>
          <p:nvSpPr>
            <p:cNvPr id="74" name="object 74"/>
            <p:cNvSpPr/>
            <p:nvPr/>
          </p:nvSpPr>
          <p:spPr>
            <a:xfrm>
              <a:off x="3598481" y="3048571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60">
                  <a:moveTo>
                    <a:pt x="0" y="0"/>
                  </a:moveTo>
                  <a:lnTo>
                    <a:pt x="85915" y="0"/>
                  </a:lnTo>
                </a:path>
              </a:pathLst>
            </a:custGeom>
            <a:ln w="11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3684397" y="2872816"/>
              <a:ext cx="784225" cy="349250"/>
            </a:xfrm>
            <a:custGeom>
              <a:avLst/>
              <a:gdLst/>
              <a:ahLst/>
              <a:cxnLst/>
              <a:rect l="l" t="t" r="r" b="b"/>
              <a:pathLst>
                <a:path w="784225" h="349250">
                  <a:moveTo>
                    <a:pt x="784072" y="0"/>
                  </a:moveTo>
                  <a:lnTo>
                    <a:pt x="0" y="0"/>
                  </a:lnTo>
                  <a:lnTo>
                    <a:pt x="0" y="348919"/>
                  </a:lnTo>
                  <a:lnTo>
                    <a:pt x="784072" y="348919"/>
                  </a:lnTo>
                  <a:lnTo>
                    <a:pt x="784072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684397" y="2872816"/>
              <a:ext cx="784225" cy="349250"/>
            </a:xfrm>
            <a:custGeom>
              <a:avLst/>
              <a:gdLst/>
              <a:ahLst/>
              <a:cxnLst/>
              <a:rect l="l" t="t" r="r" b="b"/>
              <a:pathLst>
                <a:path w="784225" h="349250">
                  <a:moveTo>
                    <a:pt x="0" y="348919"/>
                  </a:moveTo>
                  <a:lnTo>
                    <a:pt x="784072" y="348919"/>
                  </a:lnTo>
                  <a:lnTo>
                    <a:pt x="784072" y="0"/>
                  </a:lnTo>
                  <a:lnTo>
                    <a:pt x="0" y="0"/>
                  </a:lnTo>
                  <a:lnTo>
                    <a:pt x="0" y="348919"/>
                  </a:lnTo>
                  <a:close/>
                </a:path>
              </a:pathLst>
            </a:custGeom>
            <a:ln w="85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3924046" y="2934436"/>
            <a:ext cx="318135" cy="1384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40"/>
              </a:spcBef>
            </a:pPr>
            <a:r>
              <a:rPr sz="700" b="1" spc="-55" dirty="0">
                <a:latin typeface="Arial"/>
                <a:cs typeface="Arial"/>
              </a:rPr>
              <a:t>1</a:t>
            </a:r>
            <a:r>
              <a:rPr sz="700" b="1" spc="-60" dirty="0">
                <a:latin typeface="Arial"/>
                <a:cs typeface="Arial"/>
              </a:rPr>
              <a:t>7</a:t>
            </a:r>
            <a:r>
              <a:rPr sz="700" b="1" spc="15" dirty="0">
                <a:latin typeface="Times New Roman"/>
                <a:cs typeface="Times New Roman"/>
              </a:rPr>
              <a:t>°</a:t>
            </a:r>
            <a:r>
              <a:rPr sz="700" b="1" spc="-15" dirty="0">
                <a:latin typeface="Times New Roman"/>
                <a:cs typeface="Times New Roman"/>
              </a:rPr>
              <a:t> </a:t>
            </a:r>
            <a:r>
              <a:rPr sz="700" b="1" spc="-75" dirty="0">
                <a:latin typeface="Arial"/>
                <a:cs typeface="Arial"/>
              </a:rPr>
              <a:t>RAV</a:t>
            </a:r>
            <a:endParaRPr sz="7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019803" y="2752725"/>
            <a:ext cx="16764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276090" y="3143529"/>
            <a:ext cx="188595" cy="8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" spc="-5" dirty="0">
                <a:latin typeface="Arial MT"/>
                <a:cs typeface="Arial MT"/>
              </a:rPr>
              <a:t>CAPUA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5116321" y="2610485"/>
            <a:ext cx="2540" cy="112395"/>
          </a:xfrm>
          <a:custGeom>
            <a:avLst/>
            <a:gdLst/>
            <a:ahLst/>
            <a:cxnLst/>
            <a:rect l="l" t="t" r="r" b="b"/>
            <a:pathLst>
              <a:path w="2539" h="112394">
                <a:moveTo>
                  <a:pt x="2539" y="0"/>
                </a:moveTo>
                <a:lnTo>
                  <a:pt x="0" y="111887"/>
                </a:lnTo>
              </a:path>
            </a:pathLst>
          </a:custGeom>
          <a:ln w="63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7249159" y="2121535"/>
            <a:ext cx="9398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315959" y="2121154"/>
            <a:ext cx="9398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946135" y="2253589"/>
            <a:ext cx="783590" cy="349885"/>
          </a:xfrm>
          <a:prstGeom prst="rect">
            <a:avLst/>
          </a:prstGeom>
          <a:solidFill>
            <a:srgbClr val="DBEDF4"/>
          </a:solidFill>
          <a:ln w="8509">
            <a:solidFill>
              <a:srgbClr val="000000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10"/>
              </a:spcBef>
            </a:pPr>
            <a:r>
              <a:rPr sz="750" b="1" spc="-100" dirty="0">
                <a:latin typeface="Arial"/>
                <a:cs typeface="Arial"/>
              </a:rPr>
              <a:t>S</a:t>
            </a:r>
            <a:r>
              <a:rPr sz="750" b="1" spc="-110" dirty="0">
                <a:latin typeface="Arial"/>
                <a:cs typeface="Arial"/>
              </a:rPr>
              <a:t>CU</a:t>
            </a:r>
            <a:r>
              <a:rPr sz="750" b="1" spc="-120" dirty="0">
                <a:latin typeface="Arial"/>
                <a:cs typeface="Arial"/>
              </a:rPr>
              <a:t>O</a:t>
            </a:r>
            <a:r>
              <a:rPr sz="750" b="1" spc="-90" dirty="0">
                <a:latin typeface="Arial"/>
                <a:cs typeface="Arial"/>
              </a:rPr>
              <a:t>L</a:t>
            </a:r>
            <a:r>
              <a:rPr sz="750" b="1" spc="-105" dirty="0">
                <a:latin typeface="Arial"/>
                <a:cs typeface="Arial"/>
              </a:rPr>
              <a:t>A</a:t>
            </a:r>
            <a:r>
              <a:rPr sz="750" b="1" spc="-45" dirty="0">
                <a:latin typeface="Arial"/>
                <a:cs typeface="Arial"/>
              </a:rPr>
              <a:t> </a:t>
            </a:r>
            <a:r>
              <a:rPr sz="750" b="1" spc="-65" dirty="0">
                <a:latin typeface="Arial"/>
                <a:cs typeface="Arial"/>
              </a:rPr>
              <a:t>LI</a:t>
            </a:r>
            <a:r>
              <a:rPr sz="750" b="1" spc="-110" dirty="0">
                <a:latin typeface="Arial"/>
                <a:cs typeface="Arial"/>
              </a:rPr>
              <a:t>N</a:t>
            </a:r>
            <a:r>
              <a:rPr sz="750" b="1" spc="-114" dirty="0">
                <a:latin typeface="Arial"/>
                <a:cs typeface="Arial"/>
              </a:rPr>
              <a:t>GU</a:t>
            </a:r>
            <a:r>
              <a:rPr sz="750" b="1" spc="-95" dirty="0">
                <a:latin typeface="Arial"/>
                <a:cs typeface="Arial"/>
              </a:rPr>
              <a:t>E</a:t>
            </a:r>
            <a:endParaRPr sz="75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85"/>
              </a:spcBef>
            </a:pPr>
            <a:r>
              <a:rPr sz="700" b="1" spc="-70" dirty="0">
                <a:latin typeface="Arial"/>
                <a:cs typeface="Arial"/>
              </a:rPr>
              <a:t>ESTERE</a:t>
            </a:r>
            <a:endParaRPr sz="700">
              <a:latin typeface="Arial"/>
              <a:cs typeface="Arial"/>
            </a:endParaRPr>
          </a:p>
          <a:p>
            <a:pPr marR="14604" algn="r">
              <a:lnSpc>
                <a:spcPct val="100000"/>
              </a:lnSpc>
              <a:spcBef>
                <a:spcPts val="300"/>
              </a:spcBef>
            </a:pPr>
            <a:r>
              <a:rPr sz="400" spc="-5" dirty="0">
                <a:latin typeface="Arial MT"/>
                <a:cs typeface="Arial MT"/>
              </a:rPr>
              <a:t>PERUGIA</a:t>
            </a:r>
            <a:endParaRPr sz="400">
              <a:latin typeface="Arial MT"/>
              <a:cs typeface="Arial MT"/>
            </a:endParaRPr>
          </a:p>
        </p:txBody>
      </p:sp>
      <p:graphicFrame>
        <p:nvGraphicFramePr>
          <p:cNvPr id="84" name="object 84"/>
          <p:cNvGraphicFramePr>
            <a:graphicFrameLocks noGrp="1"/>
          </p:cNvGraphicFramePr>
          <p:nvPr/>
        </p:nvGraphicFramePr>
        <p:xfrm>
          <a:off x="6745668" y="2249716"/>
          <a:ext cx="908050" cy="1056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54305" marR="49530" indent="-106045">
                        <a:lnSpc>
                          <a:spcPct val="106000"/>
                        </a:lnSpc>
                        <a:spcBef>
                          <a:spcPts val="260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CD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6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COM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IO  </a:t>
                      </a:r>
                      <a:r>
                        <a:rPr sz="600" b="1" spc="-75" dirty="0">
                          <a:latin typeface="Arial"/>
                          <a:cs typeface="Arial"/>
                        </a:rPr>
                        <a:t>CECCHIGNOLA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R="7620" algn="r">
                        <a:lnSpc>
                          <a:spcPts val="420"/>
                        </a:lnSpc>
                        <a:spcBef>
                          <a:spcPts val="450"/>
                        </a:spcBef>
                      </a:pPr>
                      <a:r>
                        <a:rPr sz="400" spc="-5" dirty="0">
                          <a:latin typeface="Arial MT"/>
                          <a:cs typeface="Arial MT"/>
                        </a:rPr>
                        <a:t>ROMA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30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1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51765" algn="ctr">
                        <a:lnSpc>
                          <a:spcPts val="894"/>
                        </a:lnSpc>
                        <a:spcBef>
                          <a:spcPts val="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3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750" b="1" spc="-5" dirty="0">
                          <a:latin typeface="Arial"/>
                          <a:cs typeface="Arial"/>
                        </a:rPr>
                        <a:t>REG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GIM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75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00" b="1" spc="-70" dirty="0">
                          <a:latin typeface="Arial"/>
                          <a:cs typeface="Arial"/>
                        </a:rPr>
                        <a:t>SUPPORTO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7145" algn="r">
                        <a:lnSpc>
                          <a:spcPts val="430"/>
                        </a:lnSpc>
                      </a:pPr>
                      <a:r>
                        <a:rPr sz="400" spc="-5" dirty="0">
                          <a:latin typeface="Arial MT"/>
                          <a:cs typeface="Arial MT"/>
                        </a:rPr>
                        <a:t>ROMA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508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8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object 85"/>
          <p:cNvGraphicFramePr>
            <a:graphicFrameLocks noGrp="1"/>
          </p:cNvGraphicFramePr>
          <p:nvPr/>
        </p:nvGraphicFramePr>
        <p:xfrm>
          <a:off x="2214943" y="2246414"/>
          <a:ext cx="895984" cy="16990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8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98120" marR="152400" indent="-40005">
                        <a:lnSpc>
                          <a:spcPct val="111100"/>
                        </a:lnSpc>
                        <a:spcBef>
                          <a:spcPts val="70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CU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OLA</a:t>
                      </a:r>
                      <a:r>
                        <a:rPr sz="7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.  </a:t>
                      </a:r>
                      <a:r>
                        <a:rPr sz="700" b="1" spc="-65" dirty="0">
                          <a:latin typeface="Arial"/>
                          <a:cs typeface="Arial"/>
                        </a:rPr>
                        <a:t>ESERCITO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400" spc="-5" dirty="0">
                          <a:latin typeface="Arial MT"/>
                          <a:cs typeface="Arial MT"/>
                        </a:rPr>
                        <a:t>VITERBO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5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8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36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989">
                <a:tc gridSpan="3">
                  <a:txBody>
                    <a:bodyPr/>
                    <a:lstStyle/>
                    <a:p>
                      <a:pPr marR="304800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R="258445" algn="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750" b="1" spc="-5" dirty="0">
                          <a:latin typeface="Arial"/>
                          <a:cs typeface="Arial"/>
                        </a:rPr>
                        <a:t>80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RAV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31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R="20320" algn="r">
                        <a:lnSpc>
                          <a:spcPct val="100000"/>
                        </a:lnSpc>
                      </a:pPr>
                      <a:r>
                        <a:rPr sz="400" spc="-5" dirty="0">
                          <a:latin typeface="Arial MT"/>
                          <a:cs typeface="Arial MT"/>
                        </a:rPr>
                        <a:t>CASSINO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 marR="31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456565" marR="3175">
                        <a:lnSpc>
                          <a:spcPts val="944"/>
                        </a:lnSpc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206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7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251460" marR="123825" indent="-115570">
                        <a:lnSpc>
                          <a:spcPct val="111200"/>
                        </a:lnSpc>
                        <a:spcBef>
                          <a:spcPts val="355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REG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GIM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TO  </a:t>
                      </a:r>
                      <a:r>
                        <a:rPr sz="700" b="1" spc="-55" dirty="0">
                          <a:latin typeface="Arial"/>
                          <a:cs typeface="Arial"/>
                        </a:rPr>
                        <a:t>ALLIEVI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2700" algn="r">
                        <a:lnSpc>
                          <a:spcPts val="415"/>
                        </a:lnSpc>
                      </a:pPr>
                      <a:r>
                        <a:rPr sz="400" spc="-5" dirty="0">
                          <a:latin typeface="Arial MT"/>
                          <a:cs typeface="Arial MT"/>
                        </a:rPr>
                        <a:t>VITERBO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450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4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50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6" name="object 86"/>
          <p:cNvSpPr/>
          <p:nvPr/>
        </p:nvSpPr>
        <p:spPr>
          <a:xfrm>
            <a:off x="5125339" y="1675892"/>
            <a:ext cx="4211320" cy="6985"/>
          </a:xfrm>
          <a:custGeom>
            <a:avLst/>
            <a:gdLst/>
            <a:ahLst/>
            <a:cxnLst/>
            <a:rect l="l" t="t" r="r" b="b"/>
            <a:pathLst>
              <a:path w="4211320" h="6985">
                <a:moveTo>
                  <a:pt x="0" y="0"/>
                </a:moveTo>
                <a:lnTo>
                  <a:pt x="4210939" y="6477"/>
                </a:lnTo>
              </a:path>
            </a:pathLst>
          </a:custGeom>
          <a:ln w="6388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3685819" y="4483239"/>
            <a:ext cx="784225" cy="350520"/>
          </a:xfrm>
          <a:prstGeom prst="rect">
            <a:avLst/>
          </a:prstGeom>
          <a:ln w="6388">
            <a:solidFill>
              <a:srgbClr val="000000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55"/>
              </a:spcBef>
            </a:pPr>
            <a:r>
              <a:rPr sz="700" b="1" spc="-70" dirty="0">
                <a:latin typeface="Arial"/>
                <a:cs typeface="Arial"/>
              </a:rPr>
              <a:t>REGGIMENTO</a:t>
            </a:r>
            <a:endParaRPr sz="700">
              <a:latin typeface="Arial"/>
              <a:cs typeface="Arial"/>
            </a:endParaRPr>
          </a:p>
          <a:p>
            <a:pPr marL="90170">
              <a:lnSpc>
                <a:spcPts val="890"/>
              </a:lnSpc>
              <a:spcBef>
                <a:spcPts val="40"/>
              </a:spcBef>
            </a:pPr>
            <a:r>
              <a:rPr sz="750" b="1" spc="-100" dirty="0">
                <a:latin typeface="Arial"/>
                <a:cs typeface="Arial"/>
              </a:rPr>
              <a:t>ADDESTRATIVO</a:t>
            </a:r>
            <a:endParaRPr sz="750">
              <a:latin typeface="Arial"/>
              <a:cs typeface="Arial"/>
            </a:endParaRPr>
          </a:p>
          <a:p>
            <a:pPr algn="r">
              <a:lnSpc>
                <a:spcPts val="470"/>
              </a:lnSpc>
            </a:pPr>
            <a:r>
              <a:rPr sz="400" spc="-5" dirty="0">
                <a:latin typeface="Arial MT"/>
                <a:cs typeface="Arial MT"/>
              </a:rPr>
              <a:t>CESANO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704079" y="3398037"/>
            <a:ext cx="784225" cy="349250"/>
          </a:xfrm>
          <a:prstGeom prst="rect">
            <a:avLst/>
          </a:prstGeom>
          <a:ln w="6388">
            <a:solidFill>
              <a:srgbClr val="000000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93345" marR="78740" indent="38735">
              <a:lnSpc>
                <a:spcPct val="111100"/>
              </a:lnSpc>
              <a:spcBef>
                <a:spcPts val="355"/>
              </a:spcBef>
            </a:pPr>
            <a:r>
              <a:rPr sz="700" b="1" spc="-70" dirty="0">
                <a:latin typeface="Arial"/>
                <a:cs typeface="Arial"/>
              </a:rPr>
              <a:t>REGGIMENTO </a:t>
            </a:r>
            <a:r>
              <a:rPr sz="700" b="1" spc="-65" dirty="0">
                <a:latin typeface="Arial"/>
                <a:cs typeface="Arial"/>
              </a:rPr>
              <a:t> </a:t>
            </a:r>
            <a:r>
              <a:rPr sz="700" b="1" spc="-75" dirty="0">
                <a:latin typeface="Arial"/>
                <a:cs typeface="Arial"/>
              </a:rPr>
              <a:t>ADD</a:t>
            </a:r>
            <a:r>
              <a:rPr sz="700" b="1" spc="-70" dirty="0">
                <a:latin typeface="Arial"/>
                <a:cs typeface="Arial"/>
              </a:rPr>
              <a:t>ES</a:t>
            </a:r>
            <a:r>
              <a:rPr sz="700" b="1" spc="-60" dirty="0">
                <a:latin typeface="Arial"/>
                <a:cs typeface="Arial"/>
              </a:rPr>
              <a:t>T</a:t>
            </a:r>
            <a:r>
              <a:rPr sz="700" b="1" spc="-75" dirty="0">
                <a:latin typeface="Arial"/>
                <a:cs typeface="Arial"/>
              </a:rPr>
              <a:t>RA</a:t>
            </a:r>
            <a:r>
              <a:rPr sz="700" b="1" spc="-45" dirty="0">
                <a:latin typeface="Arial"/>
                <a:cs typeface="Arial"/>
              </a:rPr>
              <a:t>TI</a:t>
            </a:r>
            <a:r>
              <a:rPr sz="700" b="1" spc="-75" dirty="0">
                <a:latin typeface="Arial"/>
                <a:cs typeface="Arial"/>
              </a:rPr>
              <a:t>VO</a:t>
            </a:r>
            <a:endParaRPr sz="700">
              <a:latin typeface="Arial"/>
              <a:cs typeface="Arial"/>
            </a:endParaRPr>
          </a:p>
          <a:p>
            <a:pPr marR="7620" algn="r">
              <a:lnSpc>
                <a:spcPts val="480"/>
              </a:lnSpc>
            </a:pPr>
            <a:r>
              <a:rPr sz="400" spc="-5" dirty="0">
                <a:latin typeface="Arial MT"/>
                <a:cs typeface="Arial MT"/>
              </a:rPr>
              <a:t>LECCE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89" name="object 89"/>
          <p:cNvGrpSpPr/>
          <p:nvPr/>
        </p:nvGrpSpPr>
        <p:grpSpPr>
          <a:xfrm>
            <a:off x="6773354" y="5828563"/>
            <a:ext cx="2943860" cy="882015"/>
            <a:chOff x="6773354" y="5828563"/>
            <a:chExt cx="2943860" cy="882015"/>
          </a:xfrm>
        </p:grpSpPr>
        <p:sp>
          <p:nvSpPr>
            <p:cNvPr id="90" name="object 90"/>
            <p:cNvSpPr/>
            <p:nvPr/>
          </p:nvSpPr>
          <p:spPr>
            <a:xfrm>
              <a:off x="6781927" y="5837136"/>
              <a:ext cx="2926715" cy="864869"/>
            </a:xfrm>
            <a:custGeom>
              <a:avLst/>
              <a:gdLst/>
              <a:ahLst/>
              <a:cxnLst/>
              <a:rect l="l" t="t" r="r" b="b"/>
              <a:pathLst>
                <a:path w="2926715" h="864870">
                  <a:moveTo>
                    <a:pt x="0" y="864412"/>
                  </a:moveTo>
                  <a:lnTo>
                    <a:pt x="2926206" y="864412"/>
                  </a:lnTo>
                  <a:lnTo>
                    <a:pt x="2926206" y="0"/>
                  </a:lnTo>
                  <a:lnTo>
                    <a:pt x="0" y="0"/>
                  </a:lnTo>
                  <a:lnTo>
                    <a:pt x="0" y="864412"/>
                  </a:lnTo>
                  <a:close/>
                </a:path>
              </a:pathLst>
            </a:custGeom>
            <a:ln w="170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8754745" y="5895721"/>
              <a:ext cx="882015" cy="384175"/>
            </a:xfrm>
            <a:custGeom>
              <a:avLst/>
              <a:gdLst/>
              <a:ahLst/>
              <a:cxnLst/>
              <a:rect l="l" t="t" r="r" b="b"/>
              <a:pathLst>
                <a:path w="882015" h="384175">
                  <a:moveTo>
                    <a:pt x="0" y="383667"/>
                  </a:moveTo>
                  <a:lnTo>
                    <a:pt x="881786" y="383667"/>
                  </a:lnTo>
                  <a:lnTo>
                    <a:pt x="881786" y="0"/>
                  </a:lnTo>
                  <a:lnTo>
                    <a:pt x="0" y="0"/>
                  </a:lnTo>
                  <a:lnTo>
                    <a:pt x="0" y="383667"/>
                  </a:lnTo>
                  <a:close/>
                </a:path>
              </a:pathLst>
            </a:custGeom>
            <a:ln w="17018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8793733" y="5993358"/>
            <a:ext cx="822325" cy="1695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950" b="1" spc="-114" dirty="0">
                <a:latin typeface="Arial"/>
                <a:cs typeface="Arial"/>
              </a:rPr>
              <a:t>ARTICOLAZIONE</a:t>
            </a:r>
            <a:endParaRPr sz="95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848729" y="5887948"/>
            <a:ext cx="864235" cy="388620"/>
          </a:xfrm>
          <a:prstGeom prst="rect">
            <a:avLst/>
          </a:prstGeom>
          <a:solidFill>
            <a:srgbClr val="DBEDF4"/>
          </a:solidFill>
          <a:ln w="17017">
            <a:solidFill>
              <a:srgbClr val="000000"/>
            </a:solidFill>
          </a:ln>
        </p:spPr>
        <p:txBody>
          <a:bodyPr vert="horz" wrap="square" lIns="0" tIns="111125" rIns="0" bIns="0" rtlCol="0">
            <a:spAutoFit/>
          </a:bodyPr>
          <a:lstStyle/>
          <a:p>
            <a:pPr marL="283845">
              <a:lnSpc>
                <a:spcPct val="100000"/>
              </a:lnSpc>
              <a:spcBef>
                <a:spcPts val="875"/>
              </a:spcBef>
            </a:pPr>
            <a:r>
              <a:rPr sz="1050" b="1" spc="-114" dirty="0">
                <a:latin typeface="Arial"/>
                <a:cs typeface="Arial"/>
              </a:rPr>
              <a:t>ENTE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94" name="object 94"/>
          <p:cNvGrpSpPr/>
          <p:nvPr/>
        </p:nvGrpSpPr>
        <p:grpSpPr>
          <a:xfrm>
            <a:off x="7767701" y="5876899"/>
            <a:ext cx="944244" cy="405765"/>
            <a:chOff x="7767701" y="5876899"/>
            <a:chExt cx="944244" cy="405765"/>
          </a:xfrm>
        </p:grpSpPr>
        <p:sp>
          <p:nvSpPr>
            <p:cNvPr id="95" name="object 95"/>
            <p:cNvSpPr/>
            <p:nvPr/>
          </p:nvSpPr>
          <p:spPr>
            <a:xfrm>
              <a:off x="7776210" y="5885408"/>
              <a:ext cx="927100" cy="388620"/>
            </a:xfrm>
            <a:custGeom>
              <a:avLst/>
              <a:gdLst/>
              <a:ahLst/>
              <a:cxnLst/>
              <a:rect l="l" t="t" r="r" b="b"/>
              <a:pathLst>
                <a:path w="927100" h="388620">
                  <a:moveTo>
                    <a:pt x="926769" y="0"/>
                  </a:moveTo>
                  <a:lnTo>
                    <a:pt x="0" y="0"/>
                  </a:lnTo>
                  <a:lnTo>
                    <a:pt x="0" y="388137"/>
                  </a:lnTo>
                  <a:lnTo>
                    <a:pt x="926769" y="388137"/>
                  </a:lnTo>
                  <a:lnTo>
                    <a:pt x="92676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776210" y="5885408"/>
              <a:ext cx="927100" cy="388620"/>
            </a:xfrm>
            <a:custGeom>
              <a:avLst/>
              <a:gdLst/>
              <a:ahLst/>
              <a:cxnLst/>
              <a:rect l="l" t="t" r="r" b="b"/>
              <a:pathLst>
                <a:path w="927100" h="388620">
                  <a:moveTo>
                    <a:pt x="0" y="388137"/>
                  </a:moveTo>
                  <a:lnTo>
                    <a:pt x="926769" y="388137"/>
                  </a:lnTo>
                  <a:lnTo>
                    <a:pt x="926769" y="0"/>
                  </a:lnTo>
                  <a:lnTo>
                    <a:pt x="0" y="0"/>
                  </a:lnTo>
                  <a:lnTo>
                    <a:pt x="0" y="388137"/>
                  </a:lnTo>
                  <a:close/>
                </a:path>
              </a:pathLst>
            </a:custGeom>
            <a:ln w="170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7" name="object 97"/>
          <p:cNvSpPr txBox="1"/>
          <p:nvPr/>
        </p:nvSpPr>
        <p:spPr>
          <a:xfrm>
            <a:off x="7883652" y="5904103"/>
            <a:ext cx="725805" cy="34480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3175" algn="ctr">
              <a:lnSpc>
                <a:spcPts val="1245"/>
              </a:lnSpc>
              <a:spcBef>
                <a:spcPts val="114"/>
              </a:spcBef>
            </a:pPr>
            <a:r>
              <a:rPr sz="1050" b="1" spc="-120" dirty="0">
                <a:latin typeface="Arial"/>
                <a:cs typeface="Arial"/>
              </a:rPr>
              <a:t>ENTE</a:t>
            </a:r>
            <a:endParaRPr sz="1050">
              <a:latin typeface="Arial"/>
              <a:cs typeface="Arial"/>
            </a:endParaRPr>
          </a:p>
          <a:p>
            <a:pPr marR="5080" algn="ctr">
              <a:lnSpc>
                <a:spcPts val="1245"/>
              </a:lnSpc>
            </a:pPr>
            <a:r>
              <a:rPr sz="1050" b="1" spc="-55" dirty="0">
                <a:latin typeface="Arial"/>
                <a:cs typeface="Arial"/>
              </a:rPr>
              <a:t>I</a:t>
            </a:r>
            <a:r>
              <a:rPr sz="1050" b="1" spc="-114" dirty="0">
                <a:latin typeface="Arial"/>
                <a:cs typeface="Arial"/>
              </a:rPr>
              <a:t>NT</a:t>
            </a:r>
            <a:r>
              <a:rPr sz="1050" b="1" spc="-120" dirty="0">
                <a:latin typeface="Arial"/>
                <a:cs typeface="Arial"/>
              </a:rPr>
              <a:t>ERFORZE</a:t>
            </a:r>
            <a:endParaRPr sz="105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969511" y="1383919"/>
            <a:ext cx="18986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X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99" name="object 99"/>
          <p:cNvGrpSpPr/>
          <p:nvPr/>
        </p:nvGrpSpPr>
        <p:grpSpPr>
          <a:xfrm>
            <a:off x="3646360" y="1515376"/>
            <a:ext cx="790575" cy="354965"/>
            <a:chOff x="3646360" y="1515376"/>
            <a:chExt cx="790575" cy="354965"/>
          </a:xfrm>
        </p:grpSpPr>
        <p:sp>
          <p:nvSpPr>
            <p:cNvPr id="100" name="object 100"/>
            <p:cNvSpPr/>
            <p:nvPr/>
          </p:nvSpPr>
          <p:spPr>
            <a:xfrm>
              <a:off x="3649852" y="1518869"/>
              <a:ext cx="783590" cy="347980"/>
            </a:xfrm>
            <a:custGeom>
              <a:avLst/>
              <a:gdLst/>
              <a:ahLst/>
              <a:cxnLst/>
              <a:rect l="l" t="t" r="r" b="b"/>
              <a:pathLst>
                <a:path w="783589" h="347980">
                  <a:moveTo>
                    <a:pt x="783551" y="0"/>
                  </a:moveTo>
                  <a:lnTo>
                    <a:pt x="0" y="0"/>
                  </a:lnTo>
                  <a:lnTo>
                    <a:pt x="0" y="347649"/>
                  </a:lnTo>
                  <a:lnTo>
                    <a:pt x="783551" y="347649"/>
                  </a:lnTo>
                  <a:lnTo>
                    <a:pt x="7835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3649852" y="1518869"/>
              <a:ext cx="783590" cy="347980"/>
            </a:xfrm>
            <a:custGeom>
              <a:avLst/>
              <a:gdLst/>
              <a:ahLst/>
              <a:cxnLst/>
              <a:rect l="l" t="t" r="r" b="b"/>
              <a:pathLst>
                <a:path w="783589" h="347980">
                  <a:moveTo>
                    <a:pt x="0" y="347649"/>
                  </a:moveTo>
                  <a:lnTo>
                    <a:pt x="783551" y="347649"/>
                  </a:lnTo>
                  <a:lnTo>
                    <a:pt x="783551" y="0"/>
                  </a:lnTo>
                  <a:lnTo>
                    <a:pt x="0" y="0"/>
                  </a:lnTo>
                  <a:lnTo>
                    <a:pt x="0" y="347649"/>
                  </a:lnTo>
                  <a:close/>
                </a:path>
              </a:pathLst>
            </a:custGeom>
            <a:ln w="6388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2" name="object 102"/>
          <p:cNvSpPr txBox="1"/>
          <p:nvPr/>
        </p:nvSpPr>
        <p:spPr>
          <a:xfrm>
            <a:off x="3815588" y="1551031"/>
            <a:ext cx="596265" cy="3257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149225" indent="83185">
              <a:lnSpc>
                <a:spcPct val="111200"/>
              </a:lnSpc>
              <a:spcBef>
                <a:spcPts val="90"/>
              </a:spcBef>
            </a:pPr>
            <a:r>
              <a:rPr sz="700" b="1" spc="-70" dirty="0">
                <a:latin typeface="Arial"/>
                <a:cs typeface="Arial"/>
              </a:rPr>
              <a:t>STATO </a:t>
            </a:r>
            <a:r>
              <a:rPr sz="700" b="1" spc="-65" dirty="0">
                <a:latin typeface="Arial"/>
                <a:cs typeface="Arial"/>
              </a:rPr>
              <a:t> </a:t>
            </a:r>
            <a:r>
              <a:rPr sz="700" b="1" spc="-80" dirty="0">
                <a:latin typeface="Arial"/>
                <a:cs typeface="Arial"/>
              </a:rPr>
              <a:t>MAG</a:t>
            </a:r>
            <a:r>
              <a:rPr sz="700" b="1" spc="-75" dirty="0">
                <a:latin typeface="Arial"/>
                <a:cs typeface="Arial"/>
              </a:rPr>
              <a:t>G</a:t>
            </a:r>
            <a:r>
              <a:rPr sz="700" b="1" spc="-50" dirty="0">
                <a:latin typeface="Arial"/>
                <a:cs typeface="Arial"/>
              </a:rPr>
              <a:t>IO</a:t>
            </a:r>
            <a:r>
              <a:rPr sz="700" b="1" spc="-80" dirty="0">
                <a:latin typeface="Arial"/>
                <a:cs typeface="Arial"/>
              </a:rPr>
              <a:t>R</a:t>
            </a:r>
            <a:r>
              <a:rPr sz="700" b="1" spc="-65" dirty="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5"/>
              </a:spcBef>
            </a:pPr>
            <a:r>
              <a:rPr sz="400" spc="-5" dirty="0">
                <a:latin typeface="Arial MT"/>
                <a:cs typeface="Arial MT"/>
              </a:rPr>
              <a:t>ROMA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103" name="object 103"/>
          <p:cNvGrpSpPr/>
          <p:nvPr/>
        </p:nvGrpSpPr>
        <p:grpSpPr>
          <a:xfrm>
            <a:off x="4061567" y="1340846"/>
            <a:ext cx="5278755" cy="497205"/>
            <a:chOff x="4061567" y="1340846"/>
            <a:chExt cx="5278755" cy="497205"/>
          </a:xfrm>
        </p:grpSpPr>
        <p:sp>
          <p:nvSpPr>
            <p:cNvPr id="104" name="object 104"/>
            <p:cNvSpPr/>
            <p:nvPr/>
          </p:nvSpPr>
          <p:spPr>
            <a:xfrm>
              <a:off x="4064762" y="1344040"/>
              <a:ext cx="638810" cy="79375"/>
            </a:xfrm>
            <a:custGeom>
              <a:avLst/>
              <a:gdLst/>
              <a:ahLst/>
              <a:cxnLst/>
              <a:rect l="l" t="t" r="r" b="b"/>
              <a:pathLst>
                <a:path w="638810" h="79375">
                  <a:moveTo>
                    <a:pt x="638428" y="0"/>
                  </a:moveTo>
                  <a:lnTo>
                    <a:pt x="0" y="0"/>
                  </a:lnTo>
                  <a:lnTo>
                    <a:pt x="0" y="78867"/>
                  </a:lnTo>
                </a:path>
              </a:pathLst>
            </a:custGeom>
            <a:ln w="63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334119" y="1690370"/>
              <a:ext cx="3175" cy="144780"/>
            </a:xfrm>
            <a:custGeom>
              <a:avLst/>
              <a:gdLst/>
              <a:ahLst/>
              <a:cxnLst/>
              <a:rect l="l" t="t" r="r" b="b"/>
              <a:pathLst>
                <a:path w="3175" h="144780">
                  <a:moveTo>
                    <a:pt x="0" y="0"/>
                  </a:moveTo>
                  <a:lnTo>
                    <a:pt x="2667" y="144399"/>
                  </a:lnTo>
                </a:path>
              </a:pathLst>
            </a:custGeom>
            <a:ln w="6388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6" name="object 106"/>
          <p:cNvSpPr txBox="1"/>
          <p:nvPr/>
        </p:nvSpPr>
        <p:spPr>
          <a:xfrm>
            <a:off x="6874636" y="6376289"/>
            <a:ext cx="2771775" cy="261620"/>
          </a:xfrm>
          <a:prstGeom prst="rect">
            <a:avLst/>
          </a:prstGeom>
          <a:solidFill>
            <a:srgbClr val="DDD9C3"/>
          </a:solidFill>
          <a:ln w="34036">
            <a:solidFill>
              <a:srgbClr val="0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66725">
              <a:lnSpc>
                <a:spcPct val="100000"/>
              </a:lnSpc>
              <a:spcBef>
                <a:spcPts val="325"/>
              </a:spcBef>
            </a:pPr>
            <a:r>
              <a:rPr sz="1050" b="1" spc="5" dirty="0">
                <a:latin typeface="Calibri"/>
                <a:cs typeface="Calibri"/>
              </a:rPr>
              <a:t>Aggiornato</a:t>
            </a:r>
            <a:r>
              <a:rPr sz="1050" b="1" spc="-5" dirty="0">
                <a:latin typeface="Calibri"/>
                <a:cs typeface="Calibri"/>
              </a:rPr>
              <a:t> </a:t>
            </a:r>
            <a:r>
              <a:rPr sz="1050" b="1" spc="5" dirty="0">
                <a:latin typeface="Calibri"/>
                <a:cs typeface="Calibri"/>
              </a:rPr>
              <a:t>al</a:t>
            </a:r>
            <a:r>
              <a:rPr sz="1050" b="1" dirty="0">
                <a:latin typeface="Calibri"/>
                <a:cs typeface="Calibri"/>
              </a:rPr>
              <a:t> </a:t>
            </a:r>
            <a:r>
              <a:rPr sz="1050" b="1" spc="10" dirty="0">
                <a:latin typeface="Calibri"/>
                <a:cs typeface="Calibri"/>
              </a:rPr>
              <a:t>1°</a:t>
            </a:r>
            <a:r>
              <a:rPr sz="1050" b="1" spc="-5" dirty="0">
                <a:latin typeface="Calibri"/>
                <a:cs typeface="Calibri"/>
              </a:rPr>
              <a:t> </a:t>
            </a:r>
            <a:r>
              <a:rPr sz="1050" b="1" spc="5" dirty="0">
                <a:latin typeface="Calibri"/>
                <a:cs typeface="Calibri"/>
              </a:rPr>
              <a:t>settembre</a:t>
            </a:r>
            <a:r>
              <a:rPr sz="1050" b="1" spc="15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2023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034095" y="7089060"/>
            <a:ext cx="662305" cy="1390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dirty="0">
                <a:latin typeface="Arial MT"/>
                <a:cs typeface="Arial MT"/>
              </a:rPr>
              <a:t>Pag.</a:t>
            </a:r>
            <a:r>
              <a:rPr sz="800" spc="-25" dirty="0">
                <a:latin typeface="Arial MT"/>
                <a:cs typeface="Arial MT"/>
              </a:rPr>
              <a:t> </a:t>
            </a:r>
            <a:fld id="{81D60167-4931-47E6-BA6A-407CBD079E47}" type="slidenum">
              <a:rPr sz="800" dirty="0">
                <a:latin typeface="Arial MT"/>
                <a:cs typeface="Arial MT"/>
              </a:rPr>
              <a:t>10</a:t>
            </a:fld>
            <a:r>
              <a:rPr sz="800" spc="-25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di</a:t>
            </a:r>
            <a:r>
              <a:rPr sz="800" spc="-2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10</a:t>
            </a:r>
            <a:endParaRPr sz="800">
              <a:latin typeface="Arial MT"/>
              <a:cs typeface="Arial MT"/>
            </a:endParaRPr>
          </a:p>
        </p:txBody>
      </p:sp>
    </p:spTree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6030" y="474516"/>
            <a:ext cx="4843145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800"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NATO</a:t>
            </a:r>
            <a:r>
              <a:rPr sz="28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RAPID</a:t>
            </a:r>
            <a:r>
              <a:rPr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DEPLOYABLE</a:t>
            </a:r>
            <a:r>
              <a:rPr sz="28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CORPS</a:t>
            </a:r>
            <a:endParaRPr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635055" y="4314126"/>
            <a:ext cx="165100" cy="638810"/>
            <a:chOff x="4635055" y="4314126"/>
            <a:chExt cx="165100" cy="638810"/>
          </a:xfrm>
        </p:grpSpPr>
        <p:sp>
          <p:nvSpPr>
            <p:cNvPr id="4" name="object 4"/>
            <p:cNvSpPr/>
            <p:nvPr/>
          </p:nvSpPr>
          <p:spPr>
            <a:xfrm>
              <a:off x="4640452" y="4947412"/>
              <a:ext cx="154305" cy="0"/>
            </a:xfrm>
            <a:custGeom>
              <a:avLst/>
              <a:gdLst/>
              <a:ahLst/>
              <a:cxnLst/>
              <a:rect l="l" t="t" r="r" b="b"/>
              <a:pathLst>
                <a:path w="154304">
                  <a:moveTo>
                    <a:pt x="0" y="0"/>
                  </a:moveTo>
                  <a:lnTo>
                    <a:pt x="154305" y="0"/>
                  </a:lnTo>
                </a:path>
              </a:pathLst>
            </a:custGeom>
            <a:ln w="107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42104" y="4319524"/>
              <a:ext cx="149225" cy="0"/>
            </a:xfrm>
            <a:custGeom>
              <a:avLst/>
              <a:gdLst/>
              <a:ahLst/>
              <a:cxnLst/>
              <a:rect l="l" t="t" r="r" b="b"/>
              <a:pathLst>
                <a:path w="149225">
                  <a:moveTo>
                    <a:pt x="0" y="0"/>
                  </a:moveTo>
                  <a:lnTo>
                    <a:pt x="149224" y="0"/>
                  </a:lnTo>
                </a:path>
              </a:pathLst>
            </a:custGeom>
            <a:ln w="107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833620" y="1393698"/>
            <a:ext cx="356870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10" dirty="0">
                <a:latin typeface="Arial"/>
                <a:cs typeface="Arial"/>
              </a:rPr>
              <a:t>X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spc="10" dirty="0">
                <a:latin typeface="Arial"/>
                <a:cs typeface="Arial"/>
              </a:rPr>
              <a:t>X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10" dirty="0">
                <a:latin typeface="Arial"/>
                <a:cs typeface="Arial"/>
              </a:rPr>
              <a:t>X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69891" y="1558417"/>
            <a:ext cx="988060" cy="445770"/>
          </a:xfrm>
          <a:prstGeom prst="rect">
            <a:avLst/>
          </a:prstGeom>
          <a:solidFill>
            <a:srgbClr val="DBEDF4"/>
          </a:solidFill>
          <a:ln w="10795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354330">
              <a:lnSpc>
                <a:spcPct val="100000"/>
              </a:lnSpc>
              <a:spcBef>
                <a:spcPts val="740"/>
              </a:spcBef>
            </a:pPr>
            <a:r>
              <a:rPr sz="950" b="1" spc="-140" dirty="0">
                <a:latin typeface="Arial"/>
                <a:cs typeface="Arial"/>
              </a:rPr>
              <a:t>NRDC</a:t>
            </a:r>
            <a:endParaRPr sz="950">
              <a:latin typeface="Arial"/>
              <a:cs typeface="Arial"/>
            </a:endParaRPr>
          </a:p>
          <a:p>
            <a:pPr marL="415290">
              <a:lnSpc>
                <a:spcPct val="100000"/>
              </a:lnSpc>
              <a:spcBef>
                <a:spcPts val="975"/>
              </a:spcBef>
            </a:pPr>
            <a:r>
              <a:rPr sz="500" dirty="0">
                <a:latin typeface="Arial MT"/>
                <a:cs typeface="Arial MT"/>
              </a:rPr>
              <a:t>SOLBIATE</a:t>
            </a:r>
            <a:r>
              <a:rPr sz="500" spc="-25" dirty="0">
                <a:latin typeface="Arial MT"/>
                <a:cs typeface="Arial MT"/>
              </a:rPr>
              <a:t> </a:t>
            </a:r>
            <a:r>
              <a:rPr sz="500" dirty="0">
                <a:latin typeface="Arial MT"/>
                <a:cs typeface="Arial MT"/>
              </a:rPr>
              <a:t>OLONA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995801" y="1781683"/>
            <a:ext cx="474345" cy="317500"/>
          </a:xfrm>
          <a:custGeom>
            <a:avLst/>
            <a:gdLst/>
            <a:ahLst/>
            <a:cxnLst/>
            <a:rect l="l" t="t" r="r" b="b"/>
            <a:pathLst>
              <a:path w="474345" h="317500">
                <a:moveTo>
                  <a:pt x="474090" y="0"/>
                </a:moveTo>
                <a:lnTo>
                  <a:pt x="2285" y="0"/>
                </a:lnTo>
                <a:lnTo>
                  <a:pt x="2285" y="316992"/>
                </a:lnTo>
                <a:lnTo>
                  <a:pt x="0" y="316992"/>
                </a:lnTo>
              </a:path>
            </a:pathLst>
          </a:custGeom>
          <a:ln w="107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905247" y="3149345"/>
            <a:ext cx="112395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10" dirty="0">
                <a:latin typeface="Arial"/>
                <a:cs typeface="Arial"/>
              </a:rPr>
              <a:t>X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62398" y="3313506"/>
            <a:ext cx="989330" cy="445134"/>
          </a:xfrm>
          <a:prstGeom prst="rect">
            <a:avLst/>
          </a:prstGeom>
          <a:solidFill>
            <a:srgbClr val="DBEDF4"/>
          </a:solidFill>
          <a:ln w="10795">
            <a:solidFill>
              <a:srgbClr val="000000"/>
            </a:solidFill>
          </a:ln>
        </p:spPr>
        <p:txBody>
          <a:bodyPr vert="horz" wrap="square" lIns="0" tIns="19050" rIns="0" bIns="0" rtlCol="0">
            <a:spAutoFit/>
          </a:bodyPr>
          <a:lstStyle/>
          <a:p>
            <a:pPr marL="273685">
              <a:lnSpc>
                <a:spcPct val="100000"/>
              </a:lnSpc>
              <a:spcBef>
                <a:spcPts val="150"/>
              </a:spcBef>
            </a:pPr>
            <a:r>
              <a:rPr sz="950" b="1" spc="-125" dirty="0">
                <a:latin typeface="Arial"/>
                <a:cs typeface="Arial"/>
              </a:rPr>
              <a:t>BRIGATA</a:t>
            </a:r>
            <a:endParaRPr sz="950">
              <a:latin typeface="Arial"/>
              <a:cs typeface="Arial"/>
            </a:endParaRPr>
          </a:p>
          <a:p>
            <a:pPr marL="233679">
              <a:lnSpc>
                <a:spcPct val="100000"/>
              </a:lnSpc>
              <a:spcBef>
                <a:spcPts val="95"/>
              </a:spcBef>
            </a:pPr>
            <a:r>
              <a:rPr sz="900" b="1" spc="-95" dirty="0">
                <a:latin typeface="Arial"/>
                <a:cs typeface="Arial"/>
              </a:rPr>
              <a:t>SP</a:t>
            </a:r>
            <a:r>
              <a:rPr sz="900" b="1" spc="-60" dirty="0">
                <a:latin typeface="Arial"/>
                <a:cs typeface="Arial"/>
              </a:rPr>
              <a:t>T.</a:t>
            </a:r>
            <a:r>
              <a:rPr sz="900" b="1" spc="-40" dirty="0">
                <a:latin typeface="Arial"/>
                <a:cs typeface="Arial"/>
              </a:rPr>
              <a:t> </a:t>
            </a:r>
            <a:r>
              <a:rPr sz="900" b="1" spc="-100" dirty="0">
                <a:latin typeface="Arial"/>
                <a:cs typeface="Arial"/>
              </a:rPr>
              <a:t>NRD</a:t>
            </a:r>
            <a:r>
              <a:rPr sz="900" b="1" spc="-95" dirty="0">
                <a:latin typeface="Arial"/>
                <a:cs typeface="Arial"/>
              </a:rPr>
              <a:t>C</a:t>
            </a:r>
            <a:endParaRPr sz="900">
              <a:latin typeface="Arial"/>
              <a:cs typeface="Arial"/>
            </a:endParaRPr>
          </a:p>
          <a:p>
            <a:pPr marL="398780">
              <a:lnSpc>
                <a:spcPct val="100000"/>
              </a:lnSpc>
              <a:spcBef>
                <a:spcPts val="325"/>
              </a:spcBef>
            </a:pPr>
            <a:r>
              <a:rPr sz="500" dirty="0">
                <a:latin typeface="Arial MT"/>
                <a:cs typeface="Arial MT"/>
              </a:rPr>
              <a:t>SOLBIATE</a:t>
            </a:r>
            <a:r>
              <a:rPr sz="500" spc="-30" dirty="0">
                <a:latin typeface="Arial MT"/>
                <a:cs typeface="Arial MT"/>
              </a:rPr>
              <a:t> </a:t>
            </a:r>
            <a:r>
              <a:rPr sz="500" spc="5" dirty="0">
                <a:latin typeface="Arial MT"/>
                <a:cs typeface="Arial MT"/>
              </a:rPr>
              <a:t>OLONA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91125" y="4578477"/>
            <a:ext cx="205740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5" dirty="0">
                <a:latin typeface="Arial"/>
                <a:cs typeface="Arial"/>
              </a:rPr>
              <a:t>I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5" dirty="0">
                <a:latin typeface="Arial"/>
                <a:cs typeface="Arial"/>
              </a:rPr>
              <a:t>I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5" dirty="0"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794758" y="4726762"/>
            <a:ext cx="989330" cy="445134"/>
          </a:xfrm>
          <a:custGeom>
            <a:avLst/>
            <a:gdLst/>
            <a:ahLst/>
            <a:cxnLst/>
            <a:rect l="l" t="t" r="r" b="b"/>
            <a:pathLst>
              <a:path w="989329" h="445135">
                <a:moveTo>
                  <a:pt x="989139" y="0"/>
                </a:moveTo>
                <a:lnTo>
                  <a:pt x="0" y="0"/>
                </a:lnTo>
                <a:lnTo>
                  <a:pt x="0" y="444804"/>
                </a:lnTo>
                <a:lnTo>
                  <a:pt x="989139" y="444804"/>
                </a:lnTo>
                <a:lnTo>
                  <a:pt x="989139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793043" y="4726762"/>
            <a:ext cx="989330" cy="445134"/>
          </a:xfrm>
          <a:prstGeom prst="rect">
            <a:avLst/>
          </a:prstGeom>
          <a:ln w="10795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66370">
              <a:lnSpc>
                <a:spcPct val="100000"/>
              </a:lnSpc>
              <a:spcBef>
                <a:spcPts val="740"/>
              </a:spcBef>
            </a:pPr>
            <a:r>
              <a:rPr sz="950" b="1" spc="-100" dirty="0">
                <a:latin typeface="Arial"/>
                <a:cs typeface="Arial"/>
              </a:rPr>
              <a:t>3</a:t>
            </a:r>
            <a:r>
              <a:rPr sz="950" b="1" spc="-105" dirty="0">
                <a:latin typeface="Arial"/>
                <a:cs typeface="Arial"/>
              </a:rPr>
              <a:t>3</a:t>
            </a:r>
            <a:r>
              <a:rPr sz="950" b="1" spc="-5" dirty="0">
                <a:latin typeface="Times New Roman"/>
                <a:cs typeface="Times New Roman"/>
              </a:rPr>
              <a:t>°</a:t>
            </a:r>
            <a:r>
              <a:rPr sz="950" b="1" spc="-35" dirty="0">
                <a:latin typeface="Times New Roman"/>
                <a:cs typeface="Times New Roman"/>
              </a:rPr>
              <a:t> </a:t>
            </a:r>
            <a:r>
              <a:rPr sz="950" b="1" spc="-140" dirty="0">
                <a:latin typeface="Arial"/>
                <a:cs typeface="Arial"/>
              </a:rPr>
              <a:t>R</a:t>
            </a:r>
            <a:r>
              <a:rPr sz="950" b="1" spc="-130" dirty="0">
                <a:latin typeface="Arial"/>
                <a:cs typeface="Arial"/>
              </a:rPr>
              <a:t>GT</a:t>
            </a:r>
            <a:r>
              <a:rPr sz="950" b="1" spc="-50" dirty="0">
                <a:latin typeface="Arial"/>
                <a:cs typeface="Arial"/>
              </a:rPr>
              <a:t>. </a:t>
            </a:r>
            <a:r>
              <a:rPr sz="950" b="1" spc="-130" dirty="0">
                <a:latin typeface="Arial"/>
                <a:cs typeface="Arial"/>
              </a:rPr>
              <a:t>SP</a:t>
            </a:r>
            <a:r>
              <a:rPr sz="950" b="1" spc="-114" dirty="0">
                <a:latin typeface="Arial"/>
                <a:cs typeface="Arial"/>
              </a:rPr>
              <a:t>T</a:t>
            </a:r>
            <a:r>
              <a:rPr sz="950" b="1" spc="-50" dirty="0"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409575">
              <a:lnSpc>
                <a:spcPct val="100000"/>
              </a:lnSpc>
              <a:spcBef>
                <a:spcPts val="860"/>
              </a:spcBef>
            </a:pPr>
            <a:r>
              <a:rPr sz="500" dirty="0">
                <a:latin typeface="Arial MT"/>
                <a:cs typeface="Arial MT"/>
              </a:rPr>
              <a:t>SOLBIATE</a:t>
            </a:r>
            <a:r>
              <a:rPr sz="500" spc="-25" dirty="0">
                <a:latin typeface="Arial MT"/>
                <a:cs typeface="Arial MT"/>
              </a:rPr>
              <a:t> </a:t>
            </a:r>
            <a:r>
              <a:rPr sz="500" dirty="0">
                <a:latin typeface="Arial MT"/>
                <a:cs typeface="Arial MT"/>
              </a:rPr>
              <a:t>OLONA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791328" y="4066362"/>
            <a:ext cx="989330" cy="445134"/>
          </a:xfrm>
          <a:custGeom>
            <a:avLst/>
            <a:gdLst/>
            <a:ahLst/>
            <a:cxnLst/>
            <a:rect l="l" t="t" r="r" b="b"/>
            <a:pathLst>
              <a:path w="989329" h="445135">
                <a:moveTo>
                  <a:pt x="989139" y="0"/>
                </a:moveTo>
                <a:lnTo>
                  <a:pt x="0" y="0"/>
                </a:lnTo>
                <a:lnTo>
                  <a:pt x="0" y="444804"/>
                </a:lnTo>
                <a:lnTo>
                  <a:pt x="989139" y="444804"/>
                </a:lnTo>
                <a:lnTo>
                  <a:pt x="989139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187822" y="3902202"/>
            <a:ext cx="205740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5" dirty="0">
                <a:latin typeface="Arial"/>
                <a:cs typeface="Arial"/>
              </a:rPr>
              <a:t>I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5" dirty="0">
                <a:latin typeface="Arial"/>
                <a:cs typeface="Arial"/>
              </a:rPr>
              <a:t>I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5" dirty="0"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93043" y="4066362"/>
            <a:ext cx="989330" cy="445134"/>
          </a:xfrm>
          <a:prstGeom prst="rect">
            <a:avLst/>
          </a:prstGeom>
          <a:ln w="10795">
            <a:solidFill>
              <a:srgbClr val="000000"/>
            </a:solidFill>
          </a:ln>
        </p:spPr>
        <p:txBody>
          <a:bodyPr vert="horz" wrap="square" lIns="0" tIns="100330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790"/>
              </a:spcBef>
            </a:pPr>
            <a:r>
              <a:rPr sz="900" b="1" spc="-75" dirty="0">
                <a:latin typeface="Arial"/>
                <a:cs typeface="Arial"/>
              </a:rPr>
              <a:t>1</a:t>
            </a:r>
            <a:r>
              <a:rPr sz="900" b="1" spc="15" dirty="0">
                <a:latin typeface="Times New Roman"/>
                <a:cs typeface="Times New Roman"/>
              </a:rPr>
              <a:t>°</a:t>
            </a:r>
            <a:r>
              <a:rPr sz="900" b="1" spc="-20" dirty="0">
                <a:latin typeface="Times New Roman"/>
                <a:cs typeface="Times New Roman"/>
              </a:rPr>
              <a:t> </a:t>
            </a:r>
            <a:r>
              <a:rPr sz="900" b="1" spc="-80" dirty="0">
                <a:latin typeface="Arial"/>
                <a:cs typeface="Arial"/>
              </a:rPr>
              <a:t>T</a:t>
            </a:r>
            <a:r>
              <a:rPr sz="900" b="1" spc="-100" dirty="0">
                <a:latin typeface="Arial"/>
                <a:cs typeface="Arial"/>
              </a:rPr>
              <a:t>RA</a:t>
            </a:r>
            <a:r>
              <a:rPr sz="900" b="1" spc="-80" dirty="0">
                <a:latin typeface="Arial"/>
                <a:cs typeface="Arial"/>
              </a:rPr>
              <a:t>SMIS</a:t>
            </a:r>
            <a:r>
              <a:rPr sz="900" b="1" spc="-95" dirty="0">
                <a:latin typeface="Arial"/>
                <a:cs typeface="Arial"/>
              </a:rPr>
              <a:t>S</a:t>
            </a:r>
            <a:r>
              <a:rPr sz="900" b="1" spc="-70" dirty="0">
                <a:latin typeface="Arial"/>
                <a:cs typeface="Arial"/>
              </a:rPr>
              <a:t>IO</a:t>
            </a:r>
            <a:r>
              <a:rPr sz="900" b="1" spc="-100" dirty="0">
                <a:latin typeface="Arial"/>
                <a:cs typeface="Arial"/>
              </a:rPr>
              <a:t>N</a:t>
            </a:r>
            <a:r>
              <a:rPr sz="900" b="1" spc="-40" dirty="0">
                <a:latin typeface="Arial"/>
                <a:cs typeface="Arial"/>
              </a:rPr>
              <a:t>I</a:t>
            </a:r>
            <a:endParaRPr sz="9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985"/>
              </a:spcBef>
            </a:pPr>
            <a:r>
              <a:rPr sz="500" dirty="0">
                <a:latin typeface="Arial MT"/>
                <a:cs typeface="Arial MT"/>
              </a:rPr>
              <a:t>MILANO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631308" y="3757803"/>
            <a:ext cx="325755" cy="1182370"/>
          </a:xfrm>
          <a:custGeom>
            <a:avLst/>
            <a:gdLst/>
            <a:ahLst/>
            <a:cxnLst/>
            <a:rect l="l" t="t" r="r" b="b"/>
            <a:pathLst>
              <a:path w="325754" h="1182370">
                <a:moveTo>
                  <a:pt x="325627" y="0"/>
                </a:moveTo>
                <a:lnTo>
                  <a:pt x="325627" y="119761"/>
                </a:lnTo>
                <a:lnTo>
                  <a:pt x="0" y="119761"/>
                </a:lnTo>
                <a:lnTo>
                  <a:pt x="0" y="1181862"/>
                </a:lnTo>
              </a:path>
            </a:pathLst>
          </a:custGeom>
          <a:ln w="107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839459" y="2131822"/>
            <a:ext cx="234315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10" dirty="0">
                <a:latin typeface="Arial"/>
                <a:cs typeface="Arial"/>
              </a:rPr>
              <a:t>X</a:t>
            </a:r>
            <a:r>
              <a:rPr sz="1000" b="1" spc="-70" dirty="0">
                <a:latin typeface="Arial"/>
                <a:cs typeface="Arial"/>
              </a:rPr>
              <a:t> </a:t>
            </a:r>
            <a:r>
              <a:rPr sz="1000" b="1" spc="10" dirty="0">
                <a:latin typeface="Arial"/>
                <a:cs typeface="Arial"/>
              </a:rPr>
              <a:t>X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953889" y="2003679"/>
            <a:ext cx="9525" cy="1099185"/>
          </a:xfrm>
          <a:custGeom>
            <a:avLst/>
            <a:gdLst/>
            <a:ahLst/>
            <a:cxnLst/>
            <a:rect l="l" t="t" r="r" b="b"/>
            <a:pathLst>
              <a:path w="9525" h="1099185">
                <a:moveTo>
                  <a:pt x="9525" y="0"/>
                </a:moveTo>
                <a:lnTo>
                  <a:pt x="0" y="1099185"/>
                </a:lnTo>
              </a:path>
            </a:pathLst>
          </a:custGeom>
          <a:ln w="107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57825" y="1781683"/>
            <a:ext cx="501650" cy="332740"/>
          </a:xfrm>
          <a:custGeom>
            <a:avLst/>
            <a:gdLst/>
            <a:ahLst/>
            <a:cxnLst/>
            <a:rect l="l" t="t" r="r" b="b"/>
            <a:pathLst>
              <a:path w="501650" h="332739">
                <a:moveTo>
                  <a:pt x="0" y="0"/>
                </a:moveTo>
                <a:lnTo>
                  <a:pt x="501523" y="0"/>
                </a:lnTo>
                <a:lnTo>
                  <a:pt x="501523" y="332486"/>
                </a:lnTo>
                <a:lnTo>
                  <a:pt x="497713" y="332486"/>
                </a:lnTo>
              </a:path>
            </a:pathLst>
          </a:custGeom>
          <a:ln w="107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4495" y="2632011"/>
            <a:ext cx="253364" cy="137096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5467603" y="2320848"/>
            <a:ext cx="988060" cy="445134"/>
          </a:xfrm>
          <a:prstGeom prst="rect">
            <a:avLst/>
          </a:prstGeom>
          <a:ln w="8089">
            <a:solidFill>
              <a:srgbClr val="000000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43510" marR="134620" indent="238125">
              <a:lnSpc>
                <a:spcPct val="109500"/>
              </a:lnSpc>
              <a:spcBef>
                <a:spcPts val="95"/>
              </a:spcBef>
            </a:pPr>
            <a:r>
              <a:rPr sz="900" b="1" spc="-80" dirty="0">
                <a:latin typeface="Arial"/>
                <a:cs typeface="Arial"/>
              </a:rPr>
              <a:t>VICE </a:t>
            </a:r>
            <a:r>
              <a:rPr sz="900" b="1" spc="-75" dirty="0">
                <a:latin typeface="Arial"/>
                <a:cs typeface="Arial"/>
              </a:rPr>
              <a:t> </a:t>
            </a:r>
            <a:r>
              <a:rPr sz="900" b="1" spc="-105" dirty="0">
                <a:latin typeface="Arial"/>
                <a:cs typeface="Arial"/>
              </a:rPr>
              <a:t>CO</a:t>
            </a:r>
            <a:r>
              <a:rPr sz="900" b="1" spc="-110" dirty="0">
                <a:latin typeface="Arial"/>
                <a:cs typeface="Arial"/>
              </a:rPr>
              <a:t>MA</a:t>
            </a:r>
            <a:r>
              <a:rPr sz="900" b="1" spc="-105" dirty="0">
                <a:latin typeface="Arial"/>
                <a:cs typeface="Arial"/>
              </a:rPr>
              <a:t>NDAN</a:t>
            </a:r>
            <a:r>
              <a:rPr sz="900" b="1" spc="-85" dirty="0">
                <a:latin typeface="Arial"/>
                <a:cs typeface="Arial"/>
              </a:rPr>
              <a:t>TE</a:t>
            </a:r>
            <a:endParaRPr sz="900">
              <a:latin typeface="Arial"/>
              <a:cs typeface="Arial"/>
            </a:endParaRPr>
          </a:p>
          <a:p>
            <a:pPr marL="402590">
              <a:lnSpc>
                <a:spcPct val="100000"/>
              </a:lnSpc>
              <a:spcBef>
                <a:spcPts val="325"/>
              </a:spcBef>
            </a:pPr>
            <a:r>
              <a:rPr sz="500" dirty="0">
                <a:latin typeface="Arial MT"/>
                <a:cs typeface="Arial MT"/>
              </a:rPr>
              <a:t>SOLBIATE</a:t>
            </a:r>
            <a:r>
              <a:rPr sz="500" spc="-25" dirty="0">
                <a:latin typeface="Arial MT"/>
                <a:cs typeface="Arial MT"/>
              </a:rPr>
              <a:t> </a:t>
            </a:r>
            <a:r>
              <a:rPr sz="500" spc="5" dirty="0">
                <a:latin typeface="Arial MT"/>
                <a:cs typeface="Arial MT"/>
              </a:rPr>
              <a:t>OLONA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618223" y="5465216"/>
            <a:ext cx="2904490" cy="1216025"/>
          </a:xfrm>
          <a:custGeom>
            <a:avLst/>
            <a:gdLst/>
            <a:ahLst/>
            <a:cxnLst/>
            <a:rect l="l" t="t" r="r" b="b"/>
            <a:pathLst>
              <a:path w="2904490" h="1216025">
                <a:moveTo>
                  <a:pt x="0" y="1215707"/>
                </a:moveTo>
                <a:lnTo>
                  <a:pt x="2903981" y="1215707"/>
                </a:lnTo>
                <a:lnTo>
                  <a:pt x="2903981" y="0"/>
                </a:lnTo>
                <a:lnTo>
                  <a:pt x="0" y="0"/>
                </a:lnTo>
                <a:lnTo>
                  <a:pt x="0" y="1215707"/>
                </a:lnTo>
                <a:close/>
              </a:path>
            </a:pathLst>
          </a:custGeom>
          <a:ln w="215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8104885" y="5603430"/>
            <a:ext cx="1310640" cy="488315"/>
          </a:xfrm>
          <a:prstGeom prst="rect">
            <a:avLst/>
          </a:prstGeom>
          <a:ln w="21590">
            <a:solidFill>
              <a:srgbClr val="000000"/>
            </a:solidFill>
          </a:ln>
        </p:spPr>
        <p:txBody>
          <a:bodyPr vert="horz" wrap="square" lIns="0" tIns="139700" rIns="0" bIns="0" rtlCol="0">
            <a:spAutoFit/>
          </a:bodyPr>
          <a:lstStyle/>
          <a:p>
            <a:pPr marL="144780">
              <a:lnSpc>
                <a:spcPct val="100000"/>
              </a:lnSpc>
              <a:spcBef>
                <a:spcPts val="1100"/>
              </a:spcBef>
            </a:pPr>
            <a:r>
              <a:rPr sz="1200" b="1" spc="-145" dirty="0">
                <a:latin typeface="Arial"/>
                <a:cs typeface="Arial"/>
              </a:rPr>
              <a:t>ARTICOLAZIONE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34095" y="7089060"/>
            <a:ext cx="662305" cy="1390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dirty="0">
                <a:latin typeface="Arial MT"/>
                <a:cs typeface="Arial MT"/>
              </a:rPr>
              <a:t>Pag.</a:t>
            </a:r>
            <a:r>
              <a:rPr sz="800" spc="-25" dirty="0">
                <a:latin typeface="Arial MT"/>
                <a:cs typeface="Arial MT"/>
              </a:rPr>
              <a:t> </a:t>
            </a:r>
            <a:fld id="{81D60167-4931-47E6-BA6A-407CBD079E47}" type="slidenum">
              <a:rPr sz="800" dirty="0">
                <a:latin typeface="Arial MT"/>
                <a:cs typeface="Arial MT"/>
              </a:rPr>
              <a:t>11</a:t>
            </a:fld>
            <a:r>
              <a:rPr sz="800" spc="-25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di</a:t>
            </a:r>
            <a:r>
              <a:rPr sz="800" spc="-2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10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01917" y="5597106"/>
            <a:ext cx="1337310" cy="494030"/>
          </a:xfrm>
          <a:prstGeom prst="rect">
            <a:avLst/>
          </a:prstGeom>
          <a:solidFill>
            <a:srgbClr val="DBEDF4"/>
          </a:solidFill>
          <a:ln w="21590">
            <a:solidFill>
              <a:srgbClr val="000000"/>
            </a:solidFill>
          </a:ln>
        </p:spPr>
        <p:txBody>
          <a:bodyPr vert="horz" wrap="square" lIns="0" tIns="13906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95"/>
              </a:spcBef>
            </a:pPr>
            <a:r>
              <a:rPr sz="1350" b="1" spc="-160" dirty="0">
                <a:latin typeface="Arial"/>
                <a:cs typeface="Arial"/>
              </a:rPr>
              <a:t>ENTE</a:t>
            </a:r>
            <a:endParaRPr sz="13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47338" y="2163318"/>
            <a:ext cx="234315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10" dirty="0">
                <a:latin typeface="Arial"/>
                <a:cs typeface="Arial"/>
              </a:rPr>
              <a:t>X</a:t>
            </a:r>
            <a:r>
              <a:rPr sz="1000" b="1" spc="-70" dirty="0">
                <a:latin typeface="Arial"/>
                <a:cs typeface="Arial"/>
              </a:rPr>
              <a:t> </a:t>
            </a:r>
            <a:r>
              <a:rPr sz="1000" b="1" spc="10" dirty="0">
                <a:latin typeface="Arial"/>
                <a:cs typeface="Arial"/>
              </a:rPr>
              <a:t>X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75863" y="2320632"/>
            <a:ext cx="987425" cy="445770"/>
          </a:xfrm>
          <a:prstGeom prst="rect">
            <a:avLst/>
          </a:prstGeom>
          <a:ln w="8089">
            <a:solidFill>
              <a:srgbClr val="00000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221615" marR="213360" indent="106045">
              <a:lnSpc>
                <a:spcPct val="109500"/>
              </a:lnSpc>
              <a:spcBef>
                <a:spcPts val="100"/>
              </a:spcBef>
            </a:pPr>
            <a:r>
              <a:rPr sz="900" b="1" spc="-95" dirty="0">
                <a:latin typeface="Arial"/>
                <a:cs typeface="Arial"/>
              </a:rPr>
              <a:t>STATO </a:t>
            </a:r>
            <a:r>
              <a:rPr sz="900" b="1" spc="-90" dirty="0">
                <a:latin typeface="Arial"/>
                <a:cs typeface="Arial"/>
              </a:rPr>
              <a:t> </a:t>
            </a:r>
            <a:r>
              <a:rPr sz="900" b="1" spc="-110" dirty="0">
                <a:latin typeface="Arial"/>
                <a:cs typeface="Arial"/>
              </a:rPr>
              <a:t>MAG</a:t>
            </a:r>
            <a:r>
              <a:rPr sz="900" b="1" spc="-100" dirty="0">
                <a:latin typeface="Arial"/>
                <a:cs typeface="Arial"/>
              </a:rPr>
              <a:t>G</a:t>
            </a:r>
            <a:r>
              <a:rPr sz="900" b="1" spc="-70" dirty="0">
                <a:latin typeface="Arial"/>
                <a:cs typeface="Arial"/>
              </a:rPr>
              <a:t>IO</a:t>
            </a:r>
            <a:r>
              <a:rPr sz="900" b="1" spc="-100" dirty="0">
                <a:latin typeface="Arial"/>
                <a:cs typeface="Arial"/>
              </a:rPr>
              <a:t>R</a:t>
            </a:r>
            <a:r>
              <a:rPr sz="900" b="1" spc="-90" dirty="0"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  <a:p>
            <a:pPr marL="400685">
              <a:lnSpc>
                <a:spcPct val="100000"/>
              </a:lnSpc>
              <a:spcBef>
                <a:spcPts val="260"/>
              </a:spcBef>
            </a:pPr>
            <a:r>
              <a:rPr sz="500" dirty="0">
                <a:latin typeface="Arial MT"/>
                <a:cs typeface="Arial MT"/>
              </a:rPr>
              <a:t>SOLBIATE</a:t>
            </a:r>
            <a:r>
              <a:rPr sz="500" spc="-30" dirty="0">
                <a:latin typeface="Arial MT"/>
                <a:cs typeface="Arial MT"/>
              </a:rPr>
              <a:t> </a:t>
            </a:r>
            <a:r>
              <a:rPr sz="500" spc="5" dirty="0">
                <a:latin typeface="Arial MT"/>
                <a:cs typeface="Arial MT"/>
              </a:rPr>
              <a:t>OLONA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709536" y="6195161"/>
            <a:ext cx="2696210" cy="332740"/>
          </a:xfrm>
          <a:prstGeom prst="rect">
            <a:avLst/>
          </a:prstGeom>
          <a:solidFill>
            <a:srgbClr val="DDD9C3"/>
          </a:solidFill>
          <a:ln w="43180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350"/>
              </a:spcBef>
            </a:pPr>
            <a:r>
              <a:rPr sz="1350" b="1" dirty="0">
                <a:latin typeface="Calibri"/>
                <a:cs typeface="Calibri"/>
              </a:rPr>
              <a:t>Aggiornato al 1° </a:t>
            </a:r>
            <a:r>
              <a:rPr sz="1350" b="1" spc="-5" dirty="0">
                <a:latin typeface="Calibri"/>
                <a:cs typeface="Calibri"/>
              </a:rPr>
              <a:t>settembre</a:t>
            </a:r>
            <a:r>
              <a:rPr sz="1350" b="1" spc="20" dirty="0">
                <a:latin typeface="Calibri"/>
                <a:cs typeface="Calibri"/>
              </a:rPr>
              <a:t> </a:t>
            </a:r>
            <a:r>
              <a:rPr sz="1350" b="1" spc="-5" dirty="0">
                <a:latin typeface="Calibri"/>
                <a:cs typeface="Calibri"/>
              </a:rPr>
              <a:t>2023</a:t>
            </a:r>
            <a:endParaRPr sz="1350">
              <a:latin typeface="Calibri"/>
              <a:cs typeface="Calibri"/>
            </a:endParaRPr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1CF395B9-8A55-4C0A-91AB-003707D1CF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180" y="30358"/>
            <a:ext cx="1862220" cy="1862220"/>
          </a:xfrm>
          <a:prstGeom prst="rect">
            <a:avLst/>
          </a:prstGeom>
        </p:spPr>
      </p:pic>
      <p:pic>
        <p:nvPicPr>
          <p:cNvPr id="31" name="Picture 2">
            <a:extLst>
              <a:ext uri="{FF2B5EF4-FFF2-40B4-BE49-F238E27FC236}">
                <a16:creationId xmlns:a16="http://schemas.microsoft.com/office/drawing/2014/main" id="{2F21DD78-D986-47B3-8A8B-D2448E832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756" y="149341"/>
            <a:ext cx="1404973" cy="1386198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CB81B0CC-9E3D-4869-9C63-E90B52C5F26A}"/>
              </a:ext>
            </a:extLst>
          </p:cNvPr>
          <p:cNvSpPr txBox="1"/>
          <p:nvPr/>
        </p:nvSpPr>
        <p:spPr>
          <a:xfrm>
            <a:off x="2674137" y="1081383"/>
            <a:ext cx="534512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ea typeface="Tahoma" panose="020B0604030504040204" pitchFamily="34" charset="0"/>
                <a:cs typeface="Tahoma" panose="020B0604030504040204" pitchFamily="34" charset="0"/>
              </a:rPr>
              <a:t>DOMANDE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7951362-DD81-4971-A7B0-6E23AAA898BE}"/>
              </a:ext>
            </a:extLst>
          </p:cNvPr>
          <p:cNvSpPr txBox="1"/>
          <p:nvPr/>
        </p:nvSpPr>
        <p:spPr>
          <a:xfrm>
            <a:off x="547251" y="1775439"/>
            <a:ext cx="9048503" cy="470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4884" algn="just">
              <a:lnSpc>
                <a:spcPct val="120000"/>
              </a:lnSpc>
            </a:pPr>
            <a:r>
              <a:rPr lang="en-US" sz="122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it-IT" sz="122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00758" indent="-300758" algn="just">
              <a:lnSpc>
                <a:spcPct val="120000"/>
              </a:lnSpc>
              <a:spcAft>
                <a:spcPts val="877"/>
              </a:spcAft>
              <a:buFont typeface="Times New Roman" panose="02020603050405020304" pitchFamily="18" charset="0"/>
              <a:buChar char="-"/>
            </a:pPr>
            <a:endParaRPr lang="it-IT" sz="92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? 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3F2234E-E0DF-4CA5-BDBB-A539A0A3C01A}"/>
              </a:ext>
            </a:extLst>
          </p:cNvPr>
          <p:cNvSpPr/>
          <p:nvPr/>
        </p:nvSpPr>
        <p:spPr>
          <a:xfrm>
            <a:off x="4002163" y="2515554"/>
            <a:ext cx="2689075" cy="2531743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579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7E20AD0-A400-4DFD-9040-98A106B195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180" y="30358"/>
            <a:ext cx="1862220" cy="1862220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0E7C49C4-F367-43E5-9F32-8BD418107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586" y="209800"/>
            <a:ext cx="1404973" cy="1386198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611027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magine 43">
            <a:extLst>
              <a:ext uri="{FF2B5EF4-FFF2-40B4-BE49-F238E27FC236}">
                <a16:creationId xmlns:a16="http://schemas.microsoft.com/office/drawing/2014/main" id="{B7D45388-2CBD-41CC-B80D-0C5658E50D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180" y="69269"/>
            <a:ext cx="1862220" cy="186222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8049" y="407238"/>
            <a:ext cx="8984614" cy="44563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8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ARCHITETTURA</a:t>
            </a:r>
            <a:r>
              <a:rPr sz="28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GENERALE</a:t>
            </a:r>
            <a:r>
              <a:rPr sz="28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DELL'ESERCITO</a:t>
            </a:r>
          </a:p>
        </p:txBody>
      </p:sp>
      <p:sp>
        <p:nvSpPr>
          <p:cNvPr id="42" name="object 42"/>
          <p:cNvSpPr txBox="1">
            <a:spLocks noGrp="1"/>
          </p:cNvSpPr>
          <p:nvPr>
            <p:ph type="sldNum" sz="quarter" idx="12"/>
          </p:nvPr>
        </p:nvSpPr>
        <p:spPr>
          <a:xfrm>
            <a:off x="597853" y="898747"/>
            <a:ext cx="684099" cy="34265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269098" y="6039485"/>
            <a:ext cx="2214245" cy="277495"/>
          </a:xfrm>
          <a:prstGeom prst="rect">
            <a:avLst/>
          </a:prstGeom>
          <a:solidFill>
            <a:srgbClr val="DDD9C3"/>
          </a:solidFill>
          <a:ln w="36576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147320">
              <a:lnSpc>
                <a:spcPct val="100000"/>
              </a:lnSpc>
              <a:spcBef>
                <a:spcPts val="290"/>
              </a:spcBef>
            </a:pPr>
            <a:r>
              <a:rPr sz="1150" b="1" spc="-5" dirty="0">
                <a:latin typeface="Calibri"/>
                <a:cs typeface="Calibri"/>
              </a:rPr>
              <a:t>Aggiornato</a:t>
            </a:r>
            <a:r>
              <a:rPr sz="1150" b="1" spc="-10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al</a:t>
            </a:r>
            <a:r>
              <a:rPr sz="1150" b="1" spc="-5" dirty="0">
                <a:latin typeface="Calibri"/>
                <a:cs typeface="Calibri"/>
              </a:rPr>
              <a:t> 1°</a:t>
            </a:r>
            <a:r>
              <a:rPr sz="1150" b="1" spc="-10" dirty="0">
                <a:latin typeface="Calibri"/>
                <a:cs typeface="Calibri"/>
              </a:rPr>
              <a:t> </a:t>
            </a:r>
            <a:r>
              <a:rPr sz="1150" b="1" spc="-5" dirty="0">
                <a:latin typeface="Calibri"/>
                <a:cs typeface="Calibri"/>
              </a:rPr>
              <a:t>settembre</a:t>
            </a:r>
            <a:r>
              <a:rPr sz="1150" b="1" spc="10" dirty="0">
                <a:latin typeface="Calibri"/>
                <a:cs typeface="Calibri"/>
              </a:rPr>
              <a:t> </a:t>
            </a:r>
            <a:r>
              <a:rPr sz="1150" b="1" spc="-5" dirty="0">
                <a:latin typeface="Calibri"/>
                <a:cs typeface="Calibri"/>
              </a:rPr>
              <a:t>2023</a:t>
            </a:r>
            <a:endParaRPr sz="115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253605" y="5549620"/>
            <a:ext cx="2246630" cy="430530"/>
            <a:chOff x="7253605" y="5549620"/>
            <a:chExt cx="2246630" cy="430530"/>
          </a:xfrm>
        </p:grpSpPr>
        <p:sp>
          <p:nvSpPr>
            <p:cNvPr id="5" name="object 5"/>
            <p:cNvSpPr/>
            <p:nvPr/>
          </p:nvSpPr>
          <p:spPr>
            <a:xfrm>
              <a:off x="8414893" y="5564009"/>
              <a:ext cx="1076325" cy="407034"/>
            </a:xfrm>
            <a:custGeom>
              <a:avLst/>
              <a:gdLst/>
              <a:ahLst/>
              <a:cxnLst/>
              <a:rect l="l" t="t" r="r" b="b"/>
              <a:pathLst>
                <a:path w="1076325" h="407035">
                  <a:moveTo>
                    <a:pt x="0" y="406514"/>
                  </a:moveTo>
                  <a:lnTo>
                    <a:pt x="1075931" y="406514"/>
                  </a:lnTo>
                  <a:lnTo>
                    <a:pt x="1075931" y="0"/>
                  </a:lnTo>
                  <a:lnTo>
                    <a:pt x="0" y="0"/>
                  </a:lnTo>
                  <a:lnTo>
                    <a:pt x="0" y="406514"/>
                  </a:lnTo>
                  <a:close/>
                </a:path>
              </a:pathLst>
            </a:custGeom>
            <a:ln w="18288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62749" y="5558764"/>
              <a:ext cx="1098550" cy="411480"/>
            </a:xfrm>
            <a:custGeom>
              <a:avLst/>
              <a:gdLst/>
              <a:ahLst/>
              <a:cxnLst/>
              <a:rect l="l" t="t" r="r" b="b"/>
              <a:pathLst>
                <a:path w="1098550" h="411479">
                  <a:moveTo>
                    <a:pt x="1098067" y="0"/>
                  </a:moveTo>
                  <a:lnTo>
                    <a:pt x="0" y="0"/>
                  </a:lnTo>
                  <a:lnTo>
                    <a:pt x="0" y="411251"/>
                  </a:lnTo>
                  <a:lnTo>
                    <a:pt x="1098067" y="411251"/>
                  </a:lnTo>
                  <a:lnTo>
                    <a:pt x="1098067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62749" y="5558764"/>
              <a:ext cx="1098550" cy="411480"/>
            </a:xfrm>
            <a:custGeom>
              <a:avLst/>
              <a:gdLst/>
              <a:ahLst/>
              <a:cxnLst/>
              <a:rect l="l" t="t" r="r" b="b"/>
              <a:pathLst>
                <a:path w="1098550" h="411479">
                  <a:moveTo>
                    <a:pt x="0" y="411251"/>
                  </a:moveTo>
                  <a:lnTo>
                    <a:pt x="1098067" y="411251"/>
                  </a:lnTo>
                  <a:lnTo>
                    <a:pt x="1098067" y="0"/>
                  </a:lnTo>
                  <a:lnTo>
                    <a:pt x="0" y="0"/>
                  </a:lnTo>
                  <a:lnTo>
                    <a:pt x="0" y="411251"/>
                  </a:lnTo>
                  <a:close/>
                </a:path>
              </a:pathLst>
            </a:custGeom>
            <a:ln w="182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162292" y="5490375"/>
            <a:ext cx="2385060" cy="909319"/>
          </a:xfrm>
          <a:prstGeom prst="rect">
            <a:avLst/>
          </a:prstGeom>
          <a:ln w="18288">
            <a:solidFill>
              <a:srgbClr val="000000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marL="489584">
              <a:lnSpc>
                <a:spcPct val="100000"/>
              </a:lnSpc>
              <a:tabLst>
                <a:tab pos="1358900" algn="l"/>
              </a:tabLst>
            </a:pPr>
            <a:r>
              <a:rPr sz="1150" b="1" spc="-140" dirty="0">
                <a:latin typeface="Arial"/>
                <a:cs typeface="Arial"/>
              </a:rPr>
              <a:t>ENTE	</a:t>
            </a:r>
            <a:r>
              <a:rPr sz="1500" b="1" spc="-165" baseline="5555" dirty="0">
                <a:latin typeface="Arial"/>
                <a:cs typeface="Arial"/>
              </a:rPr>
              <a:t>ARTICOLAZIONE</a:t>
            </a:r>
            <a:endParaRPr sz="1500" baseline="5555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191374" y="1544409"/>
            <a:ext cx="7897495" cy="1000125"/>
            <a:chOff x="1191374" y="1544409"/>
            <a:chExt cx="7897495" cy="1000125"/>
          </a:xfrm>
        </p:grpSpPr>
        <p:sp>
          <p:nvSpPr>
            <p:cNvPr id="10" name="object 10"/>
            <p:cNvSpPr/>
            <p:nvPr/>
          </p:nvSpPr>
          <p:spPr>
            <a:xfrm>
              <a:off x="1207985" y="2220214"/>
              <a:ext cx="7875905" cy="2540"/>
            </a:xfrm>
            <a:custGeom>
              <a:avLst/>
              <a:gdLst/>
              <a:ahLst/>
              <a:cxnLst/>
              <a:rect l="l" t="t" r="r" b="b"/>
              <a:pathLst>
                <a:path w="7875905" h="2539">
                  <a:moveTo>
                    <a:pt x="0" y="2539"/>
                  </a:moveTo>
                  <a:lnTo>
                    <a:pt x="7875562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96136" y="2222754"/>
              <a:ext cx="3810" cy="316865"/>
            </a:xfrm>
            <a:custGeom>
              <a:avLst/>
              <a:gdLst/>
              <a:ahLst/>
              <a:cxnLst/>
              <a:rect l="l" t="t" r="r" b="b"/>
              <a:pathLst>
                <a:path w="3809" h="316864">
                  <a:moveTo>
                    <a:pt x="0" y="0"/>
                  </a:moveTo>
                  <a:lnTo>
                    <a:pt x="3644" y="31648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4714" y="1549171"/>
              <a:ext cx="835660" cy="375920"/>
            </a:xfrm>
            <a:custGeom>
              <a:avLst/>
              <a:gdLst/>
              <a:ahLst/>
              <a:cxnLst/>
              <a:rect l="l" t="t" r="r" b="b"/>
              <a:pathLst>
                <a:path w="835660" h="375919">
                  <a:moveTo>
                    <a:pt x="835482" y="0"/>
                  </a:moveTo>
                  <a:lnTo>
                    <a:pt x="0" y="0"/>
                  </a:lnTo>
                  <a:lnTo>
                    <a:pt x="0" y="375894"/>
                  </a:lnTo>
                  <a:lnTo>
                    <a:pt x="835482" y="375894"/>
                  </a:lnTo>
                  <a:lnTo>
                    <a:pt x="835482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704714" y="1549171"/>
              <a:ext cx="835660" cy="375920"/>
            </a:xfrm>
            <a:custGeom>
              <a:avLst/>
              <a:gdLst/>
              <a:ahLst/>
              <a:cxnLst/>
              <a:rect l="l" t="t" r="r" b="b"/>
              <a:pathLst>
                <a:path w="835660" h="375919">
                  <a:moveTo>
                    <a:pt x="0" y="375894"/>
                  </a:moveTo>
                  <a:lnTo>
                    <a:pt x="835482" y="375894"/>
                  </a:lnTo>
                  <a:lnTo>
                    <a:pt x="835482" y="0"/>
                  </a:lnTo>
                  <a:lnTo>
                    <a:pt x="0" y="0"/>
                  </a:lnTo>
                  <a:lnTo>
                    <a:pt x="0" y="37589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930902" y="1374241"/>
            <a:ext cx="408940" cy="4635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6195" marR="5080" indent="-24130">
              <a:lnSpc>
                <a:spcPct val="111200"/>
              </a:lnSpc>
              <a:spcBef>
                <a:spcPts val="140"/>
              </a:spcBef>
            </a:pP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35" dirty="0">
                <a:latin typeface="Arial"/>
                <a:cs typeface="Arial"/>
              </a:rPr>
              <a:t> </a:t>
            </a: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25" dirty="0">
                <a:latin typeface="Arial"/>
                <a:cs typeface="Arial"/>
              </a:rPr>
              <a:t> </a:t>
            </a: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25" dirty="0">
                <a:latin typeface="Arial"/>
                <a:cs typeface="Arial"/>
              </a:rPr>
              <a:t> </a:t>
            </a:r>
            <a:r>
              <a:rPr sz="850" b="1" spc="5" dirty="0">
                <a:solidFill>
                  <a:srgbClr val="FF0000"/>
                </a:solidFill>
                <a:latin typeface="Arial"/>
                <a:cs typeface="Arial"/>
              </a:rPr>
              <a:t>X </a:t>
            </a:r>
            <a:r>
              <a:rPr sz="850" b="1" spc="-2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b="1" spc="-105" dirty="0">
                <a:latin typeface="Arial"/>
                <a:cs typeface="Arial"/>
              </a:rPr>
              <a:t>CAPO </a:t>
            </a:r>
            <a:r>
              <a:rPr sz="850" b="1" spc="-100" dirty="0">
                <a:latin typeface="Arial"/>
                <a:cs typeface="Arial"/>
              </a:rPr>
              <a:t> </a:t>
            </a:r>
            <a:r>
              <a:rPr sz="850" b="1" spc="-75" dirty="0">
                <a:latin typeface="Arial"/>
                <a:cs typeface="Arial"/>
              </a:rPr>
              <a:t>DI</a:t>
            </a:r>
            <a:r>
              <a:rPr sz="850" b="1" spc="-40" dirty="0">
                <a:latin typeface="Arial"/>
                <a:cs typeface="Arial"/>
              </a:rPr>
              <a:t> </a:t>
            </a:r>
            <a:r>
              <a:rPr sz="850" b="1" spc="-95" dirty="0">
                <a:latin typeface="Arial"/>
                <a:cs typeface="Arial"/>
              </a:rPr>
              <a:t>S</a:t>
            </a:r>
            <a:r>
              <a:rPr sz="850" b="1" spc="-114" dirty="0">
                <a:latin typeface="Arial"/>
                <a:cs typeface="Arial"/>
              </a:rPr>
              <a:t>ME</a:t>
            </a:r>
            <a:endParaRPr sz="8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35523" y="1841372"/>
            <a:ext cx="176530" cy="914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400" spc="15" dirty="0">
                <a:latin typeface="Arial MT"/>
                <a:cs typeface="Arial MT"/>
              </a:rPr>
              <a:t>R</a:t>
            </a:r>
            <a:r>
              <a:rPr sz="400" spc="20" dirty="0">
                <a:latin typeface="Arial MT"/>
                <a:cs typeface="Arial MT"/>
              </a:rPr>
              <a:t>O</a:t>
            </a:r>
            <a:r>
              <a:rPr sz="400" spc="15" dirty="0">
                <a:latin typeface="Arial MT"/>
                <a:cs typeface="Arial MT"/>
              </a:rPr>
              <a:t>M</a:t>
            </a:r>
            <a:r>
              <a:rPr sz="400" spc="20" dirty="0">
                <a:latin typeface="Arial MT"/>
                <a:cs typeface="Arial MT"/>
              </a:rPr>
              <a:t>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09670" y="2511932"/>
            <a:ext cx="306070" cy="1574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40" dirty="0">
                <a:latin typeface="Arial"/>
                <a:cs typeface="Arial"/>
              </a:rPr>
              <a:t> </a:t>
            </a: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35" dirty="0">
                <a:latin typeface="Arial"/>
                <a:cs typeface="Arial"/>
              </a:rPr>
              <a:t> </a:t>
            </a:r>
            <a:r>
              <a:rPr sz="850" b="1" spc="5" dirty="0">
                <a:latin typeface="Arial"/>
                <a:cs typeface="Arial"/>
              </a:rPr>
              <a:t>X</a:t>
            </a:r>
            <a:endParaRPr sz="8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45129" y="2653309"/>
            <a:ext cx="845185" cy="376555"/>
          </a:xfrm>
          <a:prstGeom prst="rect">
            <a:avLst/>
          </a:prstGeom>
          <a:solidFill>
            <a:srgbClr val="DBEDF4"/>
          </a:solidFill>
          <a:ln w="9144">
            <a:solidFill>
              <a:srgbClr val="000000"/>
            </a:solidFill>
          </a:ln>
        </p:spPr>
        <p:txBody>
          <a:bodyPr vert="horz" wrap="square" lIns="0" tIns="80010" rIns="0" bIns="0" rtlCol="0">
            <a:spAutoFit/>
          </a:bodyPr>
          <a:lstStyle/>
          <a:p>
            <a:pPr marL="108585">
              <a:lnSpc>
                <a:spcPct val="100000"/>
              </a:lnSpc>
              <a:spcBef>
                <a:spcPts val="630"/>
              </a:spcBef>
            </a:pPr>
            <a:r>
              <a:rPr sz="800" b="1" spc="-114" dirty="0">
                <a:latin typeface="Arial"/>
                <a:cs typeface="Arial"/>
              </a:rPr>
              <a:t>COMFO</a:t>
            </a:r>
            <a:r>
              <a:rPr sz="800" b="1" spc="-100" dirty="0">
                <a:latin typeface="Arial"/>
                <a:cs typeface="Arial"/>
              </a:rPr>
              <a:t>P</a:t>
            </a:r>
            <a:r>
              <a:rPr sz="800" b="1" spc="-60" dirty="0">
                <a:latin typeface="Arial"/>
                <a:cs typeface="Arial"/>
              </a:rPr>
              <a:t> </a:t>
            </a:r>
            <a:r>
              <a:rPr sz="800" b="1" spc="-114" dirty="0">
                <a:latin typeface="Arial"/>
                <a:cs typeface="Arial"/>
              </a:rPr>
              <a:t>NOR</a:t>
            </a:r>
            <a:r>
              <a:rPr sz="800" b="1" spc="-110" dirty="0">
                <a:latin typeface="Arial"/>
                <a:cs typeface="Arial"/>
              </a:rPr>
              <a:t>D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750">
              <a:latin typeface="Arial"/>
              <a:cs typeface="Arial"/>
            </a:endParaRPr>
          </a:p>
          <a:p>
            <a:pPr marR="17145" algn="r">
              <a:lnSpc>
                <a:spcPct val="100000"/>
              </a:lnSpc>
            </a:pPr>
            <a:r>
              <a:rPr sz="400" spc="15" dirty="0">
                <a:latin typeface="Arial MT"/>
                <a:cs typeface="Arial MT"/>
              </a:rPr>
              <a:t>PADOVA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49527" y="2515616"/>
            <a:ext cx="306070" cy="1574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40" dirty="0">
                <a:latin typeface="Arial"/>
                <a:cs typeface="Arial"/>
              </a:rPr>
              <a:t> </a:t>
            </a: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35" dirty="0">
                <a:latin typeface="Arial"/>
                <a:cs typeface="Arial"/>
              </a:rPr>
              <a:t> </a:t>
            </a:r>
            <a:r>
              <a:rPr sz="850" b="1" spc="5" dirty="0">
                <a:latin typeface="Arial"/>
                <a:cs typeface="Arial"/>
              </a:rPr>
              <a:t>X</a:t>
            </a:r>
            <a:endParaRPr sz="8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44385" y="2656662"/>
            <a:ext cx="843280" cy="376555"/>
          </a:xfrm>
          <a:prstGeom prst="rect">
            <a:avLst/>
          </a:prstGeom>
          <a:solidFill>
            <a:srgbClr val="DBEDF4"/>
          </a:solidFill>
          <a:ln w="9143">
            <a:solidFill>
              <a:srgbClr val="000000"/>
            </a:solidFill>
          </a:ln>
        </p:spPr>
        <p:txBody>
          <a:bodyPr vert="horz" wrap="square" lIns="0" tIns="80010" rIns="0" bIns="0" rtlCol="0">
            <a:spAutoFit/>
          </a:bodyPr>
          <a:lstStyle/>
          <a:p>
            <a:pPr marL="184150">
              <a:lnSpc>
                <a:spcPct val="100000"/>
              </a:lnSpc>
              <a:spcBef>
                <a:spcPts val="630"/>
              </a:spcBef>
            </a:pPr>
            <a:r>
              <a:rPr sz="800" b="1" spc="-110" dirty="0">
                <a:latin typeface="Arial"/>
                <a:cs typeface="Arial"/>
              </a:rPr>
              <a:t>COMFOTER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750">
              <a:latin typeface="Arial"/>
              <a:cs typeface="Arial"/>
            </a:endParaRPr>
          </a:p>
          <a:p>
            <a:pPr marR="14604" algn="r">
              <a:lnSpc>
                <a:spcPct val="100000"/>
              </a:lnSpc>
            </a:pPr>
            <a:r>
              <a:rPr sz="400" spc="20" dirty="0">
                <a:latin typeface="Arial MT"/>
                <a:cs typeface="Arial MT"/>
              </a:rPr>
              <a:t>ROMA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942578" y="2509215"/>
            <a:ext cx="306705" cy="1574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50" b="1" spc="10" dirty="0">
                <a:latin typeface="Arial"/>
                <a:cs typeface="Arial"/>
              </a:rPr>
              <a:t>X</a:t>
            </a:r>
            <a:r>
              <a:rPr sz="850" b="1" spc="-40" dirty="0">
                <a:latin typeface="Arial"/>
                <a:cs typeface="Arial"/>
              </a:rPr>
              <a:t> </a:t>
            </a:r>
            <a:r>
              <a:rPr sz="850" b="1" spc="10" dirty="0">
                <a:latin typeface="Arial"/>
                <a:cs typeface="Arial"/>
              </a:rPr>
              <a:t>X</a:t>
            </a:r>
            <a:r>
              <a:rPr sz="850" b="1" spc="-40" dirty="0">
                <a:latin typeface="Arial"/>
                <a:cs typeface="Arial"/>
              </a:rPr>
              <a:t> </a:t>
            </a:r>
            <a:r>
              <a:rPr sz="850" b="1" spc="10" dirty="0">
                <a:latin typeface="Arial"/>
                <a:cs typeface="Arial"/>
              </a:rPr>
              <a:t>X</a:t>
            </a:r>
            <a:endParaRPr sz="8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680577" y="2658656"/>
            <a:ext cx="840105" cy="376555"/>
          </a:xfrm>
          <a:prstGeom prst="rect">
            <a:avLst/>
          </a:prstGeom>
          <a:solidFill>
            <a:srgbClr val="DBEDF4"/>
          </a:solidFill>
          <a:ln w="9144">
            <a:solidFill>
              <a:srgbClr val="000000"/>
            </a:solidFill>
          </a:ln>
        </p:spPr>
        <p:txBody>
          <a:bodyPr vert="horz" wrap="square" lIns="0" tIns="80010" rIns="0" bIns="0" rtlCol="0">
            <a:spAutoFit/>
          </a:bodyPr>
          <a:lstStyle/>
          <a:p>
            <a:pPr marL="301625">
              <a:lnSpc>
                <a:spcPct val="100000"/>
              </a:lnSpc>
              <a:spcBef>
                <a:spcPts val="630"/>
              </a:spcBef>
            </a:pPr>
            <a:r>
              <a:rPr sz="800" b="1" spc="-114" dirty="0">
                <a:latin typeface="Arial"/>
                <a:cs typeface="Arial"/>
              </a:rPr>
              <a:t>NRDC</a:t>
            </a:r>
            <a:endParaRPr sz="800">
              <a:latin typeface="Arial"/>
              <a:cs typeface="Arial"/>
            </a:endParaRPr>
          </a:p>
          <a:p>
            <a:pPr marL="335280">
              <a:lnSpc>
                <a:spcPct val="100000"/>
              </a:lnSpc>
              <a:spcBef>
                <a:spcPts val="785"/>
              </a:spcBef>
            </a:pPr>
            <a:r>
              <a:rPr sz="400" spc="10" dirty="0">
                <a:latin typeface="Arial MT"/>
                <a:cs typeface="Arial MT"/>
              </a:rPr>
              <a:t>S</a:t>
            </a:r>
            <a:r>
              <a:rPr sz="400" spc="15" dirty="0">
                <a:latin typeface="Arial MT"/>
                <a:cs typeface="Arial MT"/>
              </a:rPr>
              <a:t>OL</a:t>
            </a:r>
            <a:r>
              <a:rPr sz="400" spc="10" dirty="0">
                <a:latin typeface="Arial MT"/>
                <a:cs typeface="Arial MT"/>
              </a:rPr>
              <a:t>B</a:t>
            </a:r>
            <a:r>
              <a:rPr sz="400" spc="5" dirty="0">
                <a:latin typeface="Arial MT"/>
                <a:cs typeface="Arial MT"/>
              </a:rPr>
              <a:t>I</a:t>
            </a:r>
            <a:r>
              <a:rPr sz="400" spc="10" dirty="0">
                <a:latin typeface="Arial MT"/>
                <a:cs typeface="Arial MT"/>
              </a:rPr>
              <a:t>A</a:t>
            </a:r>
            <a:r>
              <a:rPr sz="400" spc="20" dirty="0">
                <a:latin typeface="Arial MT"/>
                <a:cs typeface="Arial MT"/>
              </a:rPr>
              <a:t>TE</a:t>
            </a:r>
            <a:r>
              <a:rPr sz="400" spc="15" dirty="0">
                <a:latin typeface="Arial MT"/>
                <a:cs typeface="Arial MT"/>
              </a:rPr>
              <a:t> OLON</a:t>
            </a:r>
            <a:r>
              <a:rPr sz="400" spc="20" dirty="0">
                <a:latin typeface="Arial MT"/>
                <a:cs typeface="Arial MT"/>
              </a:rPr>
              <a:t>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85615" y="2510408"/>
            <a:ext cx="306070" cy="1574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40" dirty="0">
                <a:latin typeface="Arial"/>
                <a:cs typeface="Arial"/>
              </a:rPr>
              <a:t> </a:t>
            </a: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35" dirty="0">
                <a:latin typeface="Arial"/>
                <a:cs typeface="Arial"/>
              </a:rPr>
              <a:t> </a:t>
            </a:r>
            <a:r>
              <a:rPr sz="850" b="1" spc="5" dirty="0">
                <a:latin typeface="Arial"/>
                <a:cs typeface="Arial"/>
              </a:rPr>
              <a:t>X</a:t>
            </a:r>
            <a:endParaRPr sz="8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29709" y="2657437"/>
            <a:ext cx="835660" cy="376555"/>
          </a:xfrm>
          <a:prstGeom prst="rect">
            <a:avLst/>
          </a:prstGeom>
          <a:solidFill>
            <a:srgbClr val="DBEDF4"/>
          </a:solidFill>
          <a:ln w="9144">
            <a:solidFill>
              <a:srgbClr val="000000"/>
            </a:solidFill>
          </a:ln>
        </p:spPr>
        <p:txBody>
          <a:bodyPr vert="horz" wrap="square" lIns="0" tIns="80010" rIns="0" bIns="0" rtlCol="0">
            <a:spAutoFit/>
          </a:bodyPr>
          <a:lstStyle/>
          <a:p>
            <a:pPr marL="138430">
              <a:lnSpc>
                <a:spcPct val="100000"/>
              </a:lnSpc>
              <a:spcBef>
                <a:spcPts val="630"/>
              </a:spcBef>
            </a:pPr>
            <a:r>
              <a:rPr sz="800" b="1" spc="-114" dirty="0">
                <a:latin typeface="Arial"/>
                <a:cs typeface="Arial"/>
              </a:rPr>
              <a:t>C</a:t>
            </a:r>
            <a:r>
              <a:rPr sz="800" b="1" spc="-120" dirty="0">
                <a:latin typeface="Arial"/>
                <a:cs typeface="Arial"/>
              </a:rPr>
              <a:t>OMFO</a:t>
            </a:r>
            <a:r>
              <a:rPr sz="800" b="1" spc="-100" dirty="0">
                <a:latin typeface="Arial"/>
                <a:cs typeface="Arial"/>
              </a:rPr>
              <a:t>P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spc="-110" dirty="0">
                <a:latin typeface="Arial"/>
                <a:cs typeface="Arial"/>
              </a:rPr>
              <a:t>SUD</a:t>
            </a:r>
            <a:endParaRPr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700" dirty="0">
              <a:latin typeface="Arial"/>
              <a:cs typeface="Arial"/>
            </a:endParaRPr>
          </a:p>
          <a:p>
            <a:pPr marR="36195" algn="r">
              <a:lnSpc>
                <a:spcPct val="100000"/>
              </a:lnSpc>
            </a:pPr>
            <a:r>
              <a:rPr sz="400" spc="15" dirty="0">
                <a:latin typeface="Arial MT"/>
                <a:cs typeface="Arial MT"/>
              </a:rPr>
              <a:t>NAPOLI</a:t>
            </a:r>
            <a:endParaRPr sz="400" dirty="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45283" y="2511932"/>
            <a:ext cx="306070" cy="1574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40" dirty="0">
                <a:latin typeface="Arial"/>
                <a:cs typeface="Arial"/>
              </a:rPr>
              <a:t> </a:t>
            </a: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35" dirty="0">
                <a:latin typeface="Arial"/>
                <a:cs typeface="Arial"/>
              </a:rPr>
              <a:t> </a:t>
            </a:r>
            <a:r>
              <a:rPr sz="850" b="1" spc="5" dirty="0">
                <a:latin typeface="Arial"/>
                <a:cs typeface="Arial"/>
              </a:rPr>
              <a:t>X</a:t>
            </a:r>
            <a:endParaRPr sz="8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52167" y="2653042"/>
            <a:ext cx="843915" cy="376555"/>
          </a:xfrm>
          <a:prstGeom prst="rect">
            <a:avLst/>
          </a:prstGeom>
          <a:solidFill>
            <a:srgbClr val="DBEDF4"/>
          </a:solidFill>
          <a:ln w="9144">
            <a:solidFill>
              <a:srgbClr val="000000"/>
            </a:solidFill>
          </a:ln>
        </p:spPr>
        <p:txBody>
          <a:bodyPr vert="horz" wrap="square" lIns="0" tIns="80010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630"/>
              </a:spcBef>
            </a:pPr>
            <a:r>
              <a:rPr sz="800" b="1" spc="-120" dirty="0">
                <a:latin typeface="Arial"/>
                <a:cs typeface="Arial"/>
              </a:rPr>
              <a:t>COM</a:t>
            </a:r>
            <a:r>
              <a:rPr sz="800" b="1" spc="-105" dirty="0">
                <a:latin typeface="Arial"/>
                <a:cs typeface="Arial"/>
              </a:rPr>
              <a:t>FO</a:t>
            </a:r>
            <a:r>
              <a:rPr sz="800" b="1" spc="-100" dirty="0">
                <a:latin typeface="Arial"/>
                <a:cs typeface="Arial"/>
              </a:rPr>
              <a:t>TER</a:t>
            </a:r>
            <a:r>
              <a:rPr sz="800" b="1" spc="-65" dirty="0">
                <a:latin typeface="Arial"/>
                <a:cs typeface="Arial"/>
              </a:rPr>
              <a:t> </a:t>
            </a:r>
            <a:r>
              <a:rPr sz="800" b="1" spc="-105" dirty="0">
                <a:latin typeface="Arial"/>
                <a:cs typeface="Arial"/>
              </a:rPr>
              <a:t>SPT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50">
              <a:latin typeface="Arial"/>
              <a:cs typeface="Arial"/>
            </a:endParaRPr>
          </a:p>
          <a:p>
            <a:pPr marR="3175" algn="r">
              <a:lnSpc>
                <a:spcPct val="100000"/>
              </a:lnSpc>
            </a:pPr>
            <a:r>
              <a:rPr sz="400" spc="15" dirty="0">
                <a:latin typeface="Arial MT"/>
                <a:cs typeface="Arial MT"/>
              </a:rPr>
              <a:t>VERONA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872476" y="2518918"/>
            <a:ext cx="306070" cy="1574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40" dirty="0">
                <a:latin typeface="Arial"/>
                <a:cs typeface="Arial"/>
              </a:rPr>
              <a:t> </a:t>
            </a: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35" dirty="0">
                <a:latin typeface="Arial"/>
                <a:cs typeface="Arial"/>
              </a:rPr>
              <a:t> </a:t>
            </a:r>
            <a:r>
              <a:rPr sz="850" b="1" spc="5" dirty="0">
                <a:latin typeface="Arial"/>
                <a:cs typeface="Arial"/>
              </a:rPr>
              <a:t>X</a:t>
            </a:r>
            <a:endParaRPr sz="8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609078" y="2660180"/>
            <a:ext cx="843915" cy="376555"/>
          </a:xfrm>
          <a:prstGeom prst="rect">
            <a:avLst/>
          </a:prstGeom>
          <a:solidFill>
            <a:srgbClr val="DBEDF4"/>
          </a:solidFill>
          <a:ln w="9144">
            <a:solidFill>
              <a:srgbClr val="000000"/>
            </a:solidFill>
          </a:ln>
        </p:spPr>
        <p:txBody>
          <a:bodyPr vert="horz" wrap="square" lIns="0" tIns="80010" rIns="0" bIns="0" rtlCol="0">
            <a:spAutoFit/>
          </a:bodyPr>
          <a:lstStyle/>
          <a:p>
            <a:pPr marL="151130">
              <a:lnSpc>
                <a:spcPct val="100000"/>
              </a:lnSpc>
              <a:spcBef>
                <a:spcPts val="630"/>
              </a:spcBef>
            </a:pPr>
            <a:r>
              <a:rPr sz="800" b="1" spc="-110" dirty="0">
                <a:latin typeface="Arial"/>
                <a:cs typeface="Arial"/>
              </a:rPr>
              <a:t>COMFORDOT</a:t>
            </a:r>
            <a:endParaRPr sz="800">
              <a:latin typeface="Arial"/>
              <a:cs typeface="Arial"/>
            </a:endParaRPr>
          </a:p>
          <a:p>
            <a:pPr marR="20955" algn="r">
              <a:lnSpc>
                <a:spcPct val="100000"/>
              </a:lnSpc>
              <a:spcBef>
                <a:spcPts val="780"/>
              </a:spcBef>
            </a:pPr>
            <a:r>
              <a:rPr sz="400" spc="20" dirty="0">
                <a:latin typeface="Arial MT"/>
                <a:cs typeface="Arial MT"/>
              </a:rPr>
              <a:t>ROMA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774560" y="2505582"/>
            <a:ext cx="306705" cy="1574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35" dirty="0">
                <a:latin typeface="Arial"/>
                <a:cs typeface="Arial"/>
              </a:rPr>
              <a:t> </a:t>
            </a: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35" dirty="0">
                <a:latin typeface="Arial"/>
                <a:cs typeface="Arial"/>
              </a:rPr>
              <a:t> </a:t>
            </a:r>
            <a:r>
              <a:rPr sz="850" b="1" spc="5" dirty="0">
                <a:latin typeface="Arial"/>
                <a:cs typeface="Arial"/>
              </a:rPr>
              <a:t>X</a:t>
            </a:r>
            <a:endParaRPr sz="8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503034" y="2646845"/>
            <a:ext cx="845819" cy="376555"/>
          </a:xfrm>
          <a:prstGeom prst="rect">
            <a:avLst/>
          </a:prstGeom>
          <a:solidFill>
            <a:srgbClr val="DBEDF4"/>
          </a:solidFill>
          <a:ln w="9144">
            <a:solidFill>
              <a:srgbClr val="000000"/>
            </a:solidFill>
          </a:ln>
        </p:spPr>
        <p:txBody>
          <a:bodyPr vert="horz" wrap="square" lIns="0" tIns="80010" rIns="0" bIns="0" rtlCol="0">
            <a:spAutoFit/>
          </a:bodyPr>
          <a:lstStyle/>
          <a:p>
            <a:pPr marL="236854">
              <a:lnSpc>
                <a:spcPct val="100000"/>
              </a:lnSpc>
              <a:spcBef>
                <a:spcPts val="630"/>
              </a:spcBef>
            </a:pPr>
            <a:r>
              <a:rPr sz="800" b="1" spc="-120" dirty="0">
                <a:latin typeface="Arial"/>
                <a:cs typeface="Arial"/>
              </a:rPr>
              <a:t>COMLOG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700">
              <a:latin typeface="Arial"/>
              <a:cs typeface="Arial"/>
            </a:endParaRPr>
          </a:p>
          <a:p>
            <a:pPr marR="3810" algn="r">
              <a:lnSpc>
                <a:spcPct val="100000"/>
              </a:lnSpc>
            </a:pPr>
            <a:r>
              <a:rPr sz="400" spc="20" dirty="0">
                <a:latin typeface="Arial MT"/>
                <a:cs typeface="Arial MT"/>
              </a:rPr>
              <a:t>ROMA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45022" y="2509520"/>
            <a:ext cx="306070" cy="1574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40" dirty="0">
                <a:latin typeface="Arial"/>
                <a:cs typeface="Arial"/>
              </a:rPr>
              <a:t> </a:t>
            </a:r>
            <a:r>
              <a:rPr sz="850" b="1" spc="5" dirty="0">
                <a:latin typeface="Arial"/>
                <a:cs typeface="Arial"/>
              </a:rPr>
              <a:t>X</a:t>
            </a:r>
            <a:r>
              <a:rPr sz="850" b="1" spc="-30" dirty="0">
                <a:latin typeface="Arial"/>
                <a:cs typeface="Arial"/>
              </a:rPr>
              <a:t> </a:t>
            </a:r>
            <a:r>
              <a:rPr sz="850" b="1" spc="5" dirty="0">
                <a:latin typeface="Arial"/>
                <a:cs typeface="Arial"/>
              </a:rPr>
              <a:t>X</a:t>
            </a:r>
            <a:endParaRPr sz="8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42076" y="2961503"/>
            <a:ext cx="262890" cy="61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70"/>
              </a:lnSpc>
            </a:pPr>
            <a:r>
              <a:rPr sz="400" spc="15" dirty="0">
                <a:latin typeface="Arial MT"/>
                <a:cs typeface="Arial MT"/>
              </a:rPr>
              <a:t>B</a:t>
            </a:r>
            <a:r>
              <a:rPr sz="400" spc="20" dirty="0">
                <a:latin typeface="Arial MT"/>
                <a:cs typeface="Arial MT"/>
              </a:rPr>
              <a:t>OLZ</a:t>
            </a:r>
            <a:r>
              <a:rPr sz="400" spc="15" dirty="0">
                <a:latin typeface="Arial MT"/>
                <a:cs typeface="Arial MT"/>
              </a:rPr>
              <a:t>ANO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375909" y="2650655"/>
            <a:ext cx="836294" cy="376555"/>
          </a:xfrm>
          <a:prstGeom prst="rect">
            <a:avLst/>
          </a:prstGeom>
          <a:solidFill>
            <a:srgbClr val="DBEDF4"/>
          </a:solidFill>
          <a:ln w="9144">
            <a:solidFill>
              <a:srgbClr val="000000"/>
            </a:solidFill>
          </a:ln>
        </p:spPr>
        <p:txBody>
          <a:bodyPr vert="horz" wrap="square" lIns="0" tIns="80010" rIns="0" bIns="0" rtlCol="0">
            <a:spAutoFit/>
          </a:bodyPr>
          <a:lstStyle/>
          <a:p>
            <a:pPr marL="267335">
              <a:lnSpc>
                <a:spcPct val="100000"/>
              </a:lnSpc>
              <a:spcBef>
                <a:spcPts val="630"/>
              </a:spcBef>
            </a:pPr>
            <a:r>
              <a:rPr sz="800" b="1" spc="-110" dirty="0">
                <a:latin typeface="Arial"/>
                <a:cs typeface="Arial"/>
              </a:rPr>
              <a:t>COMTA</a:t>
            </a:r>
            <a:endParaRPr sz="800" dirty="0">
              <a:latin typeface="Arial"/>
              <a:cs typeface="Arial"/>
            </a:endParaRPr>
          </a:p>
          <a:p>
            <a:pPr marL="542290">
              <a:lnSpc>
                <a:spcPct val="100000"/>
              </a:lnSpc>
              <a:spcBef>
                <a:spcPts val="730"/>
              </a:spcBef>
            </a:pPr>
            <a:r>
              <a:rPr sz="400" spc="15" dirty="0">
                <a:latin typeface="Arial MT"/>
                <a:cs typeface="Arial MT"/>
              </a:rPr>
              <a:t>BOLZANO</a:t>
            </a:r>
            <a:endParaRPr sz="400" dirty="0">
              <a:latin typeface="Arial MT"/>
              <a:cs typeface="Arial MT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2296032" y="1910715"/>
            <a:ext cx="6795134" cy="638810"/>
            <a:chOff x="2296032" y="1910715"/>
            <a:chExt cx="6795134" cy="638810"/>
          </a:xfrm>
        </p:grpSpPr>
        <p:sp>
          <p:nvSpPr>
            <p:cNvPr id="34" name="object 34"/>
            <p:cNvSpPr/>
            <p:nvPr/>
          </p:nvSpPr>
          <p:spPr>
            <a:xfrm>
              <a:off x="6920356" y="2212467"/>
              <a:ext cx="3175" cy="316865"/>
            </a:xfrm>
            <a:custGeom>
              <a:avLst/>
              <a:gdLst/>
              <a:ahLst/>
              <a:cxnLst/>
              <a:rect l="l" t="t" r="r" b="b"/>
              <a:pathLst>
                <a:path w="3175" h="316864">
                  <a:moveTo>
                    <a:pt x="0" y="0"/>
                  </a:moveTo>
                  <a:lnTo>
                    <a:pt x="2794" y="316484"/>
                  </a:lnTo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94248" y="2209165"/>
              <a:ext cx="3175" cy="316865"/>
            </a:xfrm>
            <a:custGeom>
              <a:avLst/>
              <a:gdLst/>
              <a:ahLst/>
              <a:cxnLst/>
              <a:rect l="l" t="t" r="r" b="b"/>
              <a:pathLst>
                <a:path w="3175" h="316864">
                  <a:moveTo>
                    <a:pt x="0" y="0"/>
                  </a:moveTo>
                  <a:lnTo>
                    <a:pt x="2794" y="316738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427727" y="2212467"/>
              <a:ext cx="3810" cy="316865"/>
            </a:xfrm>
            <a:custGeom>
              <a:avLst/>
              <a:gdLst/>
              <a:ahLst/>
              <a:cxnLst/>
              <a:rect l="l" t="t" r="r" b="b"/>
              <a:pathLst>
                <a:path w="3810" h="316864">
                  <a:moveTo>
                    <a:pt x="0" y="0"/>
                  </a:moveTo>
                  <a:lnTo>
                    <a:pt x="3682" y="31648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130673" y="1915287"/>
              <a:ext cx="3175" cy="318135"/>
            </a:xfrm>
            <a:custGeom>
              <a:avLst/>
              <a:gdLst/>
              <a:ahLst/>
              <a:cxnLst/>
              <a:rect l="l" t="t" r="r" b="b"/>
              <a:pathLst>
                <a:path w="3175" h="318135">
                  <a:moveTo>
                    <a:pt x="0" y="0"/>
                  </a:moveTo>
                  <a:lnTo>
                    <a:pt x="2794" y="31775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300604" y="2220214"/>
              <a:ext cx="3175" cy="316865"/>
            </a:xfrm>
            <a:custGeom>
              <a:avLst/>
              <a:gdLst/>
              <a:ahLst/>
              <a:cxnLst/>
              <a:rect l="l" t="t" r="r" b="b"/>
              <a:pathLst>
                <a:path w="3175" h="316864">
                  <a:moveTo>
                    <a:pt x="0" y="0"/>
                  </a:moveTo>
                  <a:lnTo>
                    <a:pt x="2794" y="316484"/>
                  </a:lnTo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366135" y="2220214"/>
              <a:ext cx="3810" cy="316865"/>
            </a:xfrm>
            <a:custGeom>
              <a:avLst/>
              <a:gdLst/>
              <a:ahLst/>
              <a:cxnLst/>
              <a:rect l="l" t="t" r="r" b="b"/>
              <a:pathLst>
                <a:path w="3810" h="316864">
                  <a:moveTo>
                    <a:pt x="0" y="0"/>
                  </a:moveTo>
                  <a:lnTo>
                    <a:pt x="3556" y="31648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8021192" y="2212467"/>
              <a:ext cx="3175" cy="316865"/>
            </a:xfrm>
            <a:custGeom>
              <a:avLst/>
              <a:gdLst/>
              <a:ahLst/>
              <a:cxnLst/>
              <a:rect l="l" t="t" r="r" b="b"/>
              <a:pathLst>
                <a:path w="3175" h="316864">
                  <a:moveTo>
                    <a:pt x="0" y="0"/>
                  </a:moveTo>
                  <a:lnTo>
                    <a:pt x="2794" y="316484"/>
                  </a:lnTo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9083548" y="2227961"/>
              <a:ext cx="3175" cy="316865"/>
            </a:xfrm>
            <a:custGeom>
              <a:avLst/>
              <a:gdLst/>
              <a:ahLst/>
              <a:cxnLst/>
              <a:rect l="l" t="t" r="r" b="b"/>
              <a:pathLst>
                <a:path w="3175" h="316864">
                  <a:moveTo>
                    <a:pt x="0" y="0"/>
                  </a:moveTo>
                  <a:lnTo>
                    <a:pt x="2794" y="316484"/>
                  </a:lnTo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5" name="Picture 2">
            <a:extLst>
              <a:ext uri="{FF2B5EF4-FFF2-40B4-BE49-F238E27FC236}">
                <a16:creationId xmlns:a16="http://schemas.microsoft.com/office/drawing/2014/main" id="{B887E394-1F81-4457-B76B-E74FDF7EB5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756" y="149341"/>
            <a:ext cx="1426119" cy="1407062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Picture 2">
            <a:extLst>
              <a:ext uri="{FF2B5EF4-FFF2-40B4-BE49-F238E27FC236}">
                <a16:creationId xmlns:a16="http://schemas.microsoft.com/office/drawing/2014/main" id="{790B0CC9-AEE2-4BC7-85DA-8FC349EA9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756" y="149341"/>
            <a:ext cx="1404973" cy="1386198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73610" y="453019"/>
            <a:ext cx="475488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sz="28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STATO</a:t>
            </a:r>
            <a:r>
              <a:rPr sz="2800" b="1" spc="-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MAGGIORE</a:t>
            </a:r>
            <a:r>
              <a:rPr sz="2800" b="1" spc="-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DELL'ESERCITO</a:t>
            </a:r>
            <a:endParaRPr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3" name="object 123"/>
          <p:cNvSpPr txBox="1">
            <a:spLocks noGrp="1"/>
          </p:cNvSpPr>
          <p:nvPr>
            <p:ph type="sldNum" sz="quarter" idx="12"/>
          </p:nvPr>
        </p:nvSpPr>
        <p:spPr>
          <a:xfrm>
            <a:off x="597853" y="898747"/>
            <a:ext cx="684099" cy="34265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endParaRPr spc="-5" dirty="0"/>
          </a:p>
        </p:txBody>
      </p:sp>
      <p:grpSp>
        <p:nvGrpSpPr>
          <p:cNvPr id="3" name="object 3"/>
          <p:cNvGrpSpPr/>
          <p:nvPr/>
        </p:nvGrpSpPr>
        <p:grpSpPr>
          <a:xfrm>
            <a:off x="6318554" y="2094230"/>
            <a:ext cx="3092450" cy="1741805"/>
            <a:chOff x="6318554" y="2094230"/>
            <a:chExt cx="3092450" cy="1741805"/>
          </a:xfrm>
        </p:grpSpPr>
        <p:sp>
          <p:nvSpPr>
            <p:cNvPr id="4" name="object 4"/>
            <p:cNvSpPr/>
            <p:nvPr/>
          </p:nvSpPr>
          <p:spPr>
            <a:xfrm>
              <a:off x="6333972" y="3831082"/>
              <a:ext cx="93980" cy="0"/>
            </a:xfrm>
            <a:custGeom>
              <a:avLst/>
              <a:gdLst/>
              <a:ahLst/>
              <a:cxnLst/>
              <a:rect l="l" t="t" r="r" b="b"/>
              <a:pathLst>
                <a:path w="93979">
                  <a:moveTo>
                    <a:pt x="0" y="0"/>
                  </a:moveTo>
                  <a:lnTo>
                    <a:pt x="93497" y="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333273" y="3285045"/>
              <a:ext cx="185420" cy="0"/>
            </a:xfrm>
            <a:custGeom>
              <a:avLst/>
              <a:gdLst/>
              <a:ahLst/>
              <a:cxnLst/>
              <a:rect l="l" t="t" r="r" b="b"/>
              <a:pathLst>
                <a:path w="185420">
                  <a:moveTo>
                    <a:pt x="0" y="0"/>
                  </a:moveTo>
                  <a:lnTo>
                    <a:pt x="185254" y="0"/>
                  </a:lnTo>
                </a:path>
              </a:pathLst>
            </a:custGeom>
            <a:ln w="105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634096" y="2098040"/>
              <a:ext cx="964565" cy="269875"/>
            </a:xfrm>
            <a:custGeom>
              <a:avLst/>
              <a:gdLst/>
              <a:ahLst/>
              <a:cxnLst/>
              <a:rect l="l" t="t" r="r" b="b"/>
              <a:pathLst>
                <a:path w="964565" h="269875">
                  <a:moveTo>
                    <a:pt x="0" y="0"/>
                  </a:moveTo>
                  <a:lnTo>
                    <a:pt x="963676" y="0"/>
                  </a:lnTo>
                  <a:lnTo>
                    <a:pt x="963676" y="269748"/>
                  </a:lnTo>
                  <a:lnTo>
                    <a:pt x="964438" y="269748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783194" y="2375408"/>
              <a:ext cx="1624330" cy="5715"/>
            </a:xfrm>
            <a:custGeom>
              <a:avLst/>
              <a:gdLst/>
              <a:ahLst/>
              <a:cxnLst/>
              <a:rect l="l" t="t" r="r" b="b"/>
              <a:pathLst>
                <a:path w="1624329" h="5714">
                  <a:moveTo>
                    <a:pt x="0" y="0"/>
                  </a:moveTo>
                  <a:lnTo>
                    <a:pt x="1623822" y="5207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331773" y="2243074"/>
              <a:ext cx="0" cy="1332865"/>
            </a:xfrm>
            <a:custGeom>
              <a:avLst/>
              <a:gdLst/>
              <a:ahLst/>
              <a:cxnLst/>
              <a:rect l="l" t="t" r="r" b="b"/>
              <a:pathLst>
                <a:path h="1332864">
                  <a:moveTo>
                    <a:pt x="0" y="0"/>
                  </a:moveTo>
                  <a:lnTo>
                    <a:pt x="0" y="1332864"/>
                  </a:lnTo>
                </a:path>
              </a:pathLst>
            </a:custGeom>
            <a:ln w="184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323634" y="2768790"/>
              <a:ext cx="194310" cy="0"/>
            </a:xfrm>
            <a:custGeom>
              <a:avLst/>
              <a:gdLst/>
              <a:ahLst/>
              <a:cxnLst/>
              <a:rect l="l" t="t" r="r" b="b"/>
              <a:pathLst>
                <a:path w="194309">
                  <a:moveTo>
                    <a:pt x="0" y="0"/>
                  </a:moveTo>
                  <a:lnTo>
                    <a:pt x="194005" y="0"/>
                  </a:lnTo>
                </a:path>
              </a:pathLst>
            </a:custGeom>
            <a:ln w="97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657471" y="1806702"/>
            <a:ext cx="86995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</a:t>
            </a:r>
            <a:endParaRPr sz="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53814" y="1926602"/>
            <a:ext cx="690245" cy="315595"/>
          </a:xfrm>
          <a:prstGeom prst="rect">
            <a:avLst/>
          </a:prstGeom>
          <a:ln w="5715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175895">
              <a:lnSpc>
                <a:spcPct val="100000"/>
              </a:lnSpc>
              <a:spcBef>
                <a:spcPts val="550"/>
              </a:spcBef>
            </a:pPr>
            <a:r>
              <a:rPr sz="650" b="1" spc="-80" dirty="0">
                <a:latin typeface="Arial"/>
                <a:cs typeface="Arial"/>
              </a:rPr>
              <a:t>COVASER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600">
              <a:latin typeface="Arial"/>
              <a:cs typeface="Arial"/>
            </a:endParaRPr>
          </a:p>
          <a:p>
            <a:pPr marR="2540" algn="r">
              <a:lnSpc>
                <a:spcPct val="100000"/>
              </a:lnSpc>
            </a:pPr>
            <a:r>
              <a:rPr sz="350" dirty="0">
                <a:latin typeface="Arial MT"/>
                <a:cs typeface="Arial MT"/>
              </a:rPr>
              <a:t>ROMA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21954" y="3029788"/>
            <a:ext cx="152400" cy="1358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5" dirty="0">
                <a:latin typeface="Arial"/>
                <a:cs typeface="Arial"/>
              </a:rPr>
              <a:t>I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5" dirty="0">
                <a:latin typeface="Arial"/>
                <a:cs typeface="Arial"/>
              </a:rPr>
              <a:t>I</a:t>
            </a:r>
            <a:r>
              <a:rPr sz="700" b="1" spc="-40" dirty="0">
                <a:latin typeface="Arial"/>
                <a:cs typeface="Arial"/>
              </a:rPr>
              <a:t> </a:t>
            </a:r>
            <a:r>
              <a:rPr sz="700" b="1" spc="5" dirty="0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47760" y="3149892"/>
            <a:ext cx="699770" cy="315595"/>
          </a:xfrm>
          <a:prstGeom prst="rect">
            <a:avLst/>
          </a:prstGeom>
          <a:solidFill>
            <a:srgbClr val="DBEDF4"/>
          </a:solidFill>
          <a:ln w="7619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550"/>
              </a:spcBef>
            </a:pPr>
            <a:r>
              <a:rPr sz="650" b="1" spc="-85" dirty="0">
                <a:latin typeface="Arial"/>
                <a:cs typeface="Arial"/>
              </a:rPr>
              <a:t>CO</a:t>
            </a:r>
            <a:r>
              <a:rPr sz="650" b="1" spc="-90" dirty="0">
                <a:latin typeface="Arial"/>
                <a:cs typeface="Arial"/>
              </a:rPr>
              <a:t>MA</a:t>
            </a:r>
            <a:r>
              <a:rPr sz="650" b="1" spc="-85" dirty="0">
                <a:latin typeface="Arial"/>
                <a:cs typeface="Arial"/>
              </a:rPr>
              <a:t>NDO</a:t>
            </a:r>
            <a:r>
              <a:rPr sz="650" b="1" spc="-30" dirty="0">
                <a:latin typeface="Arial"/>
                <a:cs typeface="Arial"/>
              </a:rPr>
              <a:t> </a:t>
            </a:r>
            <a:r>
              <a:rPr sz="650" b="1" spc="-85" dirty="0">
                <a:latin typeface="Arial"/>
                <a:cs typeface="Arial"/>
              </a:rPr>
              <a:t>C</a:t>
            </a:r>
            <a:r>
              <a:rPr sz="650" b="1" spc="-60" dirty="0"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600">
              <a:latin typeface="Arial"/>
              <a:cs typeface="Arial"/>
            </a:endParaRPr>
          </a:p>
          <a:p>
            <a:pPr algn="r">
              <a:lnSpc>
                <a:spcPct val="100000"/>
              </a:lnSpc>
              <a:spcBef>
                <a:spcPts val="5"/>
              </a:spcBef>
            </a:pPr>
            <a:r>
              <a:rPr sz="350" dirty="0">
                <a:latin typeface="Arial MT"/>
                <a:cs typeface="Arial MT"/>
              </a:rPr>
              <a:t>ROMA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19921" y="2496439"/>
            <a:ext cx="172720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 X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55889" y="2635796"/>
            <a:ext cx="696595" cy="315595"/>
          </a:xfrm>
          <a:prstGeom prst="rect">
            <a:avLst/>
          </a:prstGeom>
          <a:ln w="5715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550"/>
              </a:spcBef>
            </a:pPr>
            <a:r>
              <a:rPr sz="650" b="1" spc="-80" dirty="0">
                <a:latin typeface="Arial"/>
                <a:cs typeface="Arial"/>
              </a:rPr>
              <a:t>V</a:t>
            </a:r>
            <a:r>
              <a:rPr sz="650" b="1" spc="-30" dirty="0">
                <a:latin typeface="Arial"/>
                <a:cs typeface="Arial"/>
              </a:rPr>
              <a:t>I </a:t>
            </a:r>
            <a:r>
              <a:rPr sz="650" b="1" spc="-85" dirty="0">
                <a:latin typeface="Arial"/>
                <a:cs typeface="Arial"/>
              </a:rPr>
              <a:t>C</a:t>
            </a:r>
            <a:r>
              <a:rPr sz="650" b="1" spc="-45" dirty="0">
                <a:latin typeface="Arial"/>
                <a:cs typeface="Arial"/>
              </a:rPr>
              <a:t>5I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600">
              <a:latin typeface="Arial"/>
              <a:cs typeface="Arial"/>
            </a:endParaRPr>
          </a:p>
          <a:p>
            <a:pPr marR="1905" algn="r">
              <a:lnSpc>
                <a:spcPct val="100000"/>
              </a:lnSpc>
              <a:spcBef>
                <a:spcPts val="5"/>
              </a:spcBef>
            </a:pPr>
            <a:r>
              <a:rPr sz="350" dirty="0">
                <a:latin typeface="Arial MT"/>
                <a:cs typeface="Arial MT"/>
              </a:rPr>
              <a:t>ROMA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581770" y="2958465"/>
            <a:ext cx="0" cy="84455"/>
          </a:xfrm>
          <a:custGeom>
            <a:avLst/>
            <a:gdLst/>
            <a:ahLst/>
            <a:cxnLst/>
            <a:rect l="l" t="t" r="r" b="b"/>
            <a:pathLst>
              <a:path h="84455">
                <a:moveTo>
                  <a:pt x="0" y="0"/>
                </a:moveTo>
                <a:lnTo>
                  <a:pt x="0" y="84201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6515671" y="3139440"/>
            <a:ext cx="819150" cy="1666239"/>
            <a:chOff x="6515671" y="3139440"/>
            <a:chExt cx="819150" cy="1666239"/>
          </a:xfrm>
        </p:grpSpPr>
        <p:sp>
          <p:nvSpPr>
            <p:cNvPr id="18" name="object 18"/>
            <p:cNvSpPr/>
            <p:nvPr/>
          </p:nvSpPr>
          <p:spPr>
            <a:xfrm>
              <a:off x="6518528" y="3142297"/>
              <a:ext cx="692785" cy="316230"/>
            </a:xfrm>
            <a:custGeom>
              <a:avLst/>
              <a:gdLst/>
              <a:ahLst/>
              <a:cxnLst/>
              <a:rect l="l" t="t" r="r" b="b"/>
              <a:pathLst>
                <a:path w="692784" h="316229">
                  <a:moveTo>
                    <a:pt x="0" y="315912"/>
                  </a:moveTo>
                  <a:lnTo>
                    <a:pt x="692492" y="315912"/>
                  </a:lnTo>
                  <a:lnTo>
                    <a:pt x="692492" y="0"/>
                  </a:lnTo>
                  <a:lnTo>
                    <a:pt x="0" y="0"/>
                  </a:lnTo>
                  <a:lnTo>
                    <a:pt x="0" y="315912"/>
                  </a:lnTo>
                  <a:close/>
                </a:path>
              </a:pathLst>
            </a:custGeom>
            <a:ln w="571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27518" y="3994531"/>
              <a:ext cx="0" cy="804545"/>
            </a:xfrm>
            <a:custGeom>
              <a:avLst/>
              <a:gdLst/>
              <a:ahLst/>
              <a:cxnLst/>
              <a:rect l="l" t="t" r="r" b="b"/>
              <a:pathLst>
                <a:path h="804545">
                  <a:moveTo>
                    <a:pt x="0" y="0"/>
                  </a:moveTo>
                  <a:lnTo>
                    <a:pt x="0" y="804164"/>
                  </a:lnTo>
                </a:path>
              </a:pathLst>
            </a:custGeom>
            <a:ln w="13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6678803" y="3198317"/>
            <a:ext cx="38671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650" b="1" spc="-85" dirty="0">
                <a:latin typeface="Arial"/>
                <a:cs typeface="Arial"/>
              </a:rPr>
              <a:t>D</a:t>
            </a:r>
            <a:r>
              <a:rPr sz="650" b="1" spc="-30" dirty="0">
                <a:latin typeface="Arial"/>
                <a:cs typeface="Arial"/>
              </a:rPr>
              <a:t>I</a:t>
            </a:r>
            <a:r>
              <a:rPr sz="650" b="1" spc="-80" dirty="0">
                <a:latin typeface="Arial"/>
                <a:cs typeface="Arial"/>
              </a:rPr>
              <a:t>P</a:t>
            </a:r>
            <a:r>
              <a:rPr sz="650" b="1" spc="-85" dirty="0">
                <a:latin typeface="Arial"/>
                <a:cs typeface="Arial"/>
              </a:rPr>
              <a:t>A</a:t>
            </a:r>
            <a:r>
              <a:rPr sz="650" b="1" spc="-30" dirty="0">
                <a:latin typeface="Arial"/>
                <a:cs typeface="Arial"/>
              </a:rPr>
              <a:t>I</a:t>
            </a:r>
            <a:r>
              <a:rPr sz="650" b="1" spc="-85" dirty="0">
                <a:latin typeface="Arial"/>
                <a:cs typeface="Arial"/>
              </a:rPr>
              <a:t>N</a:t>
            </a:r>
            <a:r>
              <a:rPr sz="650" b="1" spc="-70" dirty="0">
                <a:latin typeface="Arial"/>
                <a:cs typeface="Arial"/>
              </a:rPr>
              <a:t>F</a:t>
            </a:r>
            <a:r>
              <a:rPr sz="650" b="1" spc="-85" dirty="0">
                <a:latin typeface="Arial"/>
                <a:cs typeface="Arial"/>
              </a:rPr>
              <a:t>R</a:t>
            </a:r>
            <a:r>
              <a:rPr sz="650" b="1" spc="-80" dirty="0">
                <a:latin typeface="Arial"/>
                <a:cs typeface="Arial"/>
              </a:rPr>
              <a:t>A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89546" y="3019170"/>
            <a:ext cx="147955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XX</a:t>
            </a:r>
            <a:endParaRPr sz="7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58279" y="3366897"/>
            <a:ext cx="149860" cy="80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350" dirty="0">
                <a:latin typeface="Arial MT"/>
                <a:cs typeface="Arial MT"/>
              </a:rPr>
              <a:t>ROM</a:t>
            </a:r>
            <a:r>
              <a:rPr sz="350" spc="5" dirty="0">
                <a:latin typeface="Arial MT"/>
                <a:cs typeface="Arial MT"/>
              </a:rPr>
              <a:t>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803006" y="4515358"/>
            <a:ext cx="102235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5" dirty="0">
                <a:latin typeface="Arial"/>
                <a:cs typeface="Arial"/>
              </a:rPr>
              <a:t>I I</a:t>
            </a:r>
            <a:endParaRPr sz="7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508113" y="4635208"/>
            <a:ext cx="692785" cy="315595"/>
          </a:xfrm>
          <a:prstGeom prst="rect">
            <a:avLst/>
          </a:prstGeom>
          <a:solidFill>
            <a:srgbClr val="DBEDF4"/>
          </a:solidFill>
          <a:ln w="7619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113030">
              <a:lnSpc>
                <a:spcPct val="100000"/>
              </a:lnSpc>
              <a:spcBef>
                <a:spcPts val="200"/>
              </a:spcBef>
            </a:pPr>
            <a:r>
              <a:rPr sz="600" b="1" spc="-70" dirty="0">
                <a:latin typeface="Arial"/>
                <a:cs typeface="Arial"/>
              </a:rPr>
              <a:t>STABILIMENTO</a:t>
            </a:r>
            <a:endParaRPr sz="600">
              <a:latin typeface="Arial"/>
              <a:cs typeface="Arial"/>
            </a:endParaRPr>
          </a:p>
          <a:p>
            <a:pPr marL="56515">
              <a:lnSpc>
                <a:spcPct val="100000"/>
              </a:lnSpc>
              <a:spcBef>
                <a:spcPts val="40"/>
              </a:spcBef>
            </a:pPr>
            <a:r>
              <a:rPr sz="600" b="1" spc="-80" dirty="0">
                <a:latin typeface="Arial"/>
                <a:cs typeface="Arial"/>
              </a:rPr>
              <a:t>B</a:t>
            </a:r>
            <a:r>
              <a:rPr sz="600" b="1" spc="-85" dirty="0">
                <a:latin typeface="Arial"/>
                <a:cs typeface="Arial"/>
              </a:rPr>
              <a:t>A</a:t>
            </a:r>
            <a:r>
              <a:rPr sz="600" b="1" spc="-70" dirty="0">
                <a:latin typeface="Arial"/>
                <a:cs typeface="Arial"/>
              </a:rPr>
              <a:t>L</a:t>
            </a:r>
            <a:r>
              <a:rPr sz="600" b="1" spc="-80" dirty="0">
                <a:latin typeface="Arial"/>
                <a:cs typeface="Arial"/>
              </a:rPr>
              <a:t>NE</a:t>
            </a:r>
            <a:r>
              <a:rPr sz="600" b="1" spc="-90" dirty="0">
                <a:latin typeface="Arial"/>
                <a:cs typeface="Arial"/>
              </a:rPr>
              <a:t>O</a:t>
            </a:r>
            <a:r>
              <a:rPr sz="600" b="1" spc="-25" dirty="0">
                <a:latin typeface="Arial"/>
                <a:cs typeface="Arial"/>
              </a:rPr>
              <a:t> </a:t>
            </a:r>
            <a:r>
              <a:rPr sz="600" b="1" spc="-70" dirty="0">
                <a:latin typeface="Arial"/>
                <a:cs typeface="Arial"/>
              </a:rPr>
              <a:t>T</a:t>
            </a:r>
            <a:r>
              <a:rPr sz="600" b="1" spc="-80" dirty="0">
                <a:latin typeface="Arial"/>
                <a:cs typeface="Arial"/>
              </a:rPr>
              <a:t>ERMAL</a:t>
            </a:r>
            <a:r>
              <a:rPr sz="600" b="1" spc="-75" dirty="0">
                <a:latin typeface="Arial"/>
                <a:cs typeface="Arial"/>
              </a:rPr>
              <a:t>E</a:t>
            </a:r>
            <a:endParaRPr sz="600">
              <a:latin typeface="Arial"/>
              <a:cs typeface="Arial"/>
            </a:endParaRPr>
          </a:p>
          <a:p>
            <a:pPr marR="13970" algn="r">
              <a:lnSpc>
                <a:spcPct val="100000"/>
              </a:lnSpc>
              <a:spcBef>
                <a:spcPts val="254"/>
              </a:spcBef>
            </a:pPr>
            <a:r>
              <a:rPr sz="350" dirty="0">
                <a:latin typeface="Arial MT"/>
                <a:cs typeface="Arial MT"/>
              </a:rPr>
              <a:t>ISCHIA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147966" y="4299584"/>
            <a:ext cx="176530" cy="0"/>
          </a:xfrm>
          <a:custGeom>
            <a:avLst/>
            <a:gdLst/>
            <a:ahLst/>
            <a:cxnLst/>
            <a:rect l="l" t="t" r="r" b="b"/>
            <a:pathLst>
              <a:path w="176529">
                <a:moveTo>
                  <a:pt x="0" y="0"/>
                </a:moveTo>
                <a:lnTo>
                  <a:pt x="17637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440930" y="2633230"/>
            <a:ext cx="690880" cy="315595"/>
          </a:xfrm>
          <a:custGeom>
            <a:avLst/>
            <a:gdLst/>
            <a:ahLst/>
            <a:cxnLst/>
            <a:rect l="l" t="t" r="r" b="b"/>
            <a:pathLst>
              <a:path w="690879" h="315594">
                <a:moveTo>
                  <a:pt x="0" y="315455"/>
                </a:moveTo>
                <a:lnTo>
                  <a:pt x="690638" y="315455"/>
                </a:lnTo>
                <a:lnTo>
                  <a:pt x="690638" y="0"/>
                </a:lnTo>
                <a:lnTo>
                  <a:pt x="0" y="0"/>
                </a:lnTo>
                <a:lnTo>
                  <a:pt x="0" y="315455"/>
                </a:lnTo>
                <a:close/>
              </a:path>
            </a:pathLst>
          </a:custGeom>
          <a:ln w="5714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677911" y="2689047"/>
            <a:ext cx="230504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650" b="1" spc="-75" dirty="0">
                <a:latin typeface="Arial"/>
                <a:cs typeface="Arial"/>
              </a:rPr>
              <a:t>V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spc="-85" dirty="0">
                <a:latin typeface="Arial"/>
                <a:cs typeface="Arial"/>
              </a:rPr>
              <a:t>RAG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702042" y="2500376"/>
            <a:ext cx="172720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 X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985506" y="2870149"/>
            <a:ext cx="149860" cy="80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350" dirty="0">
                <a:latin typeface="Arial MT"/>
                <a:cs typeface="Arial MT"/>
              </a:rPr>
              <a:t>ROM</a:t>
            </a:r>
            <a:r>
              <a:rPr sz="350" spc="5" dirty="0">
                <a:latin typeface="Arial MT"/>
                <a:cs typeface="Arial MT"/>
              </a:rPr>
              <a:t>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716393" y="3014852"/>
            <a:ext cx="152400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5" dirty="0">
                <a:latin typeface="Arial"/>
                <a:cs typeface="Arial"/>
              </a:rPr>
              <a:t>I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5" dirty="0">
                <a:latin typeface="Arial"/>
                <a:cs typeface="Arial"/>
              </a:rPr>
              <a:t>I</a:t>
            </a:r>
            <a:r>
              <a:rPr sz="700" b="1" spc="-40" dirty="0">
                <a:latin typeface="Arial"/>
                <a:cs typeface="Arial"/>
              </a:rPr>
              <a:t> </a:t>
            </a:r>
            <a:r>
              <a:rPr sz="700" b="1" spc="5" dirty="0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439659" y="3147453"/>
            <a:ext cx="702310" cy="315595"/>
          </a:xfrm>
          <a:prstGeom prst="rect">
            <a:avLst/>
          </a:prstGeom>
          <a:solidFill>
            <a:srgbClr val="DBEDF4"/>
          </a:solidFill>
          <a:ln w="7619">
            <a:solidFill>
              <a:srgbClr val="000000"/>
            </a:solidFill>
          </a:ln>
        </p:spPr>
        <p:txBody>
          <a:bodyPr vert="horz" wrap="square" lIns="0" tIns="2413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90"/>
              </a:spcBef>
            </a:pPr>
            <a:r>
              <a:rPr sz="600" b="1" spc="-65" dirty="0">
                <a:latin typeface="Arial"/>
                <a:cs typeface="Arial"/>
              </a:rPr>
              <a:t>C</a:t>
            </a:r>
            <a:r>
              <a:rPr sz="600" b="1" spc="-60" dirty="0">
                <a:latin typeface="Arial"/>
                <a:cs typeface="Arial"/>
              </a:rPr>
              <a:t>E</a:t>
            </a:r>
            <a:r>
              <a:rPr sz="600" b="1" spc="-65" dirty="0">
                <a:latin typeface="Arial"/>
                <a:cs typeface="Arial"/>
              </a:rPr>
              <a:t>N</a:t>
            </a:r>
            <a:r>
              <a:rPr sz="600" b="1" spc="-50" dirty="0">
                <a:latin typeface="Arial"/>
                <a:cs typeface="Arial"/>
              </a:rPr>
              <a:t>T</a:t>
            </a:r>
            <a:r>
              <a:rPr sz="600" b="1" spc="-65" dirty="0">
                <a:latin typeface="Arial"/>
                <a:cs typeface="Arial"/>
              </a:rPr>
              <a:t>RO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spc="-60" dirty="0">
                <a:latin typeface="Arial"/>
                <a:cs typeface="Arial"/>
              </a:rPr>
              <a:t>SP</a:t>
            </a:r>
            <a:r>
              <a:rPr sz="600" b="1" spc="-70" dirty="0">
                <a:latin typeface="Arial"/>
                <a:cs typeface="Arial"/>
              </a:rPr>
              <a:t>O</a:t>
            </a:r>
            <a:r>
              <a:rPr sz="600" b="1" spc="-65" dirty="0">
                <a:latin typeface="Arial"/>
                <a:cs typeface="Arial"/>
              </a:rPr>
              <a:t>R</a:t>
            </a:r>
            <a:r>
              <a:rPr sz="600" b="1" spc="-50" dirty="0">
                <a:latin typeface="Arial"/>
                <a:cs typeface="Arial"/>
              </a:rPr>
              <a:t>T</a:t>
            </a:r>
            <a:r>
              <a:rPr sz="600" b="1" spc="-30" dirty="0">
                <a:latin typeface="Arial"/>
                <a:cs typeface="Arial"/>
              </a:rPr>
              <a:t>I</a:t>
            </a:r>
            <a:r>
              <a:rPr sz="600" b="1" spc="-60" dirty="0">
                <a:latin typeface="Arial"/>
                <a:cs typeface="Arial"/>
              </a:rPr>
              <a:t>V</a:t>
            </a:r>
            <a:r>
              <a:rPr sz="600" b="1" spc="-65" dirty="0">
                <a:latin typeface="Arial"/>
                <a:cs typeface="Arial"/>
              </a:rPr>
              <a:t>O</a:t>
            </a:r>
            <a:endParaRPr sz="60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  <a:spcBef>
                <a:spcPts val="75"/>
              </a:spcBef>
            </a:pPr>
            <a:r>
              <a:rPr sz="600" b="1" spc="-55" dirty="0">
                <a:latin typeface="Arial"/>
                <a:cs typeface="Arial"/>
              </a:rPr>
              <a:t>OLIMPICO</a:t>
            </a:r>
            <a:endParaRPr sz="600">
              <a:latin typeface="Arial"/>
              <a:cs typeface="Arial"/>
            </a:endParaRPr>
          </a:p>
          <a:p>
            <a:pPr marR="1905" algn="r">
              <a:lnSpc>
                <a:spcPct val="100000"/>
              </a:lnSpc>
              <a:spcBef>
                <a:spcPts val="220"/>
              </a:spcBef>
            </a:pPr>
            <a:r>
              <a:rPr sz="350" dirty="0">
                <a:latin typeface="Arial MT"/>
                <a:cs typeface="Arial MT"/>
              </a:rPr>
              <a:t>ROMA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792211" y="2947289"/>
            <a:ext cx="0" cy="84455"/>
          </a:xfrm>
          <a:custGeom>
            <a:avLst/>
            <a:gdLst/>
            <a:ahLst/>
            <a:cxnLst/>
            <a:rect l="l" t="t" r="r" b="b"/>
            <a:pathLst>
              <a:path h="84455">
                <a:moveTo>
                  <a:pt x="0" y="0"/>
                </a:moveTo>
                <a:lnTo>
                  <a:pt x="0" y="84201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8295385" y="4633302"/>
            <a:ext cx="692785" cy="315595"/>
          </a:xfrm>
          <a:prstGeom prst="rect">
            <a:avLst/>
          </a:prstGeom>
          <a:solidFill>
            <a:srgbClr val="DBEDF4"/>
          </a:solidFill>
          <a:ln w="7619">
            <a:solidFill>
              <a:srgbClr val="000000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66040" marR="56515" indent="199390">
              <a:lnSpc>
                <a:spcPct val="107100"/>
              </a:lnSpc>
              <a:spcBef>
                <a:spcPts val="80"/>
              </a:spcBef>
            </a:pPr>
            <a:r>
              <a:rPr sz="650" b="1" spc="-70" dirty="0">
                <a:latin typeface="Arial"/>
                <a:cs typeface="Arial"/>
              </a:rPr>
              <a:t>BASI </a:t>
            </a:r>
            <a:r>
              <a:rPr sz="650" b="1" spc="-65" dirty="0">
                <a:latin typeface="Arial"/>
                <a:cs typeface="Arial"/>
              </a:rPr>
              <a:t> </a:t>
            </a:r>
            <a:r>
              <a:rPr sz="650" b="1" spc="-80" dirty="0">
                <a:latin typeface="Arial"/>
                <a:cs typeface="Arial"/>
              </a:rPr>
              <a:t>LOG</a:t>
            </a:r>
            <a:r>
              <a:rPr sz="650" b="1" spc="-30" dirty="0">
                <a:latin typeface="Arial"/>
                <a:cs typeface="Arial"/>
              </a:rPr>
              <a:t>I</a:t>
            </a:r>
            <a:r>
              <a:rPr sz="650" b="1" spc="-80" dirty="0">
                <a:latin typeface="Arial"/>
                <a:cs typeface="Arial"/>
              </a:rPr>
              <a:t>S</a:t>
            </a:r>
            <a:r>
              <a:rPr sz="650" b="1" spc="-50" dirty="0">
                <a:latin typeface="Arial"/>
                <a:cs typeface="Arial"/>
              </a:rPr>
              <a:t>TI</a:t>
            </a:r>
            <a:r>
              <a:rPr sz="650" b="1" spc="-85" dirty="0">
                <a:latin typeface="Arial"/>
                <a:cs typeface="Arial"/>
              </a:rPr>
              <a:t>CH</a:t>
            </a:r>
            <a:r>
              <a:rPr sz="650" b="1" spc="-75" dirty="0">
                <a:latin typeface="Arial"/>
                <a:cs typeface="Arial"/>
              </a:rPr>
              <a:t>E</a:t>
            </a:r>
            <a:r>
              <a:rPr sz="650" b="1" spc="-40" dirty="0">
                <a:latin typeface="Arial"/>
                <a:cs typeface="Arial"/>
              </a:rPr>
              <a:t> </a:t>
            </a:r>
            <a:r>
              <a:rPr sz="650" b="1" spc="-50" dirty="0">
                <a:latin typeface="Arial"/>
                <a:cs typeface="Arial"/>
              </a:rPr>
              <a:t>(16)</a:t>
            </a:r>
            <a:endParaRPr sz="6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588502" y="4515739"/>
            <a:ext cx="102235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5" dirty="0">
                <a:latin typeface="Arial"/>
                <a:cs typeface="Arial"/>
              </a:rPr>
              <a:t>I I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6992429" y="1924710"/>
            <a:ext cx="1287145" cy="1993900"/>
            <a:chOff x="6992429" y="1924710"/>
            <a:chExt cx="1287145" cy="1993900"/>
          </a:xfrm>
        </p:grpSpPr>
        <p:sp>
          <p:nvSpPr>
            <p:cNvPr id="36" name="object 36"/>
            <p:cNvSpPr/>
            <p:nvPr/>
          </p:nvSpPr>
          <p:spPr>
            <a:xfrm>
              <a:off x="6995287" y="1927567"/>
              <a:ext cx="682625" cy="315595"/>
            </a:xfrm>
            <a:custGeom>
              <a:avLst/>
              <a:gdLst/>
              <a:ahLst/>
              <a:cxnLst/>
              <a:rect l="l" t="t" r="r" b="b"/>
              <a:pathLst>
                <a:path w="682625" h="315594">
                  <a:moveTo>
                    <a:pt x="682193" y="0"/>
                  </a:moveTo>
                  <a:lnTo>
                    <a:pt x="0" y="0"/>
                  </a:lnTo>
                  <a:lnTo>
                    <a:pt x="0" y="315506"/>
                  </a:lnTo>
                  <a:lnTo>
                    <a:pt x="682193" y="315506"/>
                  </a:lnTo>
                  <a:lnTo>
                    <a:pt x="6821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995287" y="1927567"/>
              <a:ext cx="682625" cy="315595"/>
            </a:xfrm>
            <a:custGeom>
              <a:avLst/>
              <a:gdLst/>
              <a:ahLst/>
              <a:cxnLst/>
              <a:rect l="l" t="t" r="r" b="b"/>
              <a:pathLst>
                <a:path w="682625" h="315594">
                  <a:moveTo>
                    <a:pt x="0" y="315506"/>
                  </a:moveTo>
                  <a:lnTo>
                    <a:pt x="682193" y="315506"/>
                  </a:lnTo>
                  <a:lnTo>
                    <a:pt x="682193" y="0"/>
                  </a:lnTo>
                  <a:lnTo>
                    <a:pt x="0" y="0"/>
                  </a:lnTo>
                  <a:lnTo>
                    <a:pt x="0" y="315506"/>
                  </a:lnTo>
                  <a:close/>
                </a:path>
              </a:pathLst>
            </a:custGeom>
            <a:ln w="571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267954" y="3831971"/>
              <a:ext cx="1905" cy="81280"/>
            </a:xfrm>
            <a:custGeom>
              <a:avLst/>
              <a:gdLst/>
              <a:ahLst/>
              <a:cxnLst/>
              <a:rect l="l" t="t" r="r" b="b"/>
              <a:pathLst>
                <a:path w="1904" h="81279">
                  <a:moveTo>
                    <a:pt x="761" y="-3810"/>
                  </a:moveTo>
                  <a:lnTo>
                    <a:pt x="761" y="85089"/>
                  </a:lnTo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684935" y="3832288"/>
              <a:ext cx="589280" cy="0"/>
            </a:xfrm>
            <a:custGeom>
              <a:avLst/>
              <a:gdLst/>
              <a:ahLst/>
              <a:cxnLst/>
              <a:rect l="l" t="t" r="r" b="b"/>
              <a:pathLst>
                <a:path w="589279">
                  <a:moveTo>
                    <a:pt x="0" y="0"/>
                  </a:moveTo>
                  <a:lnTo>
                    <a:pt x="589241" y="0"/>
                  </a:lnTo>
                </a:path>
              </a:pathLst>
            </a:custGeom>
            <a:ln w="97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/>
          <p:cNvGrpSpPr/>
          <p:nvPr/>
        </p:nvGrpSpPr>
        <p:grpSpPr>
          <a:xfrm>
            <a:off x="7867269" y="4350130"/>
            <a:ext cx="789305" cy="172085"/>
            <a:chOff x="7867269" y="4350130"/>
            <a:chExt cx="789305" cy="172085"/>
          </a:xfrm>
        </p:grpSpPr>
        <p:sp>
          <p:nvSpPr>
            <p:cNvPr id="41" name="object 41"/>
            <p:cNvSpPr/>
            <p:nvPr/>
          </p:nvSpPr>
          <p:spPr>
            <a:xfrm>
              <a:off x="7875016" y="4432046"/>
              <a:ext cx="1905" cy="81280"/>
            </a:xfrm>
            <a:custGeom>
              <a:avLst/>
              <a:gdLst/>
              <a:ahLst/>
              <a:cxnLst/>
              <a:rect l="l" t="t" r="r" b="b"/>
              <a:pathLst>
                <a:path w="1904" h="81279">
                  <a:moveTo>
                    <a:pt x="888" y="-3810"/>
                  </a:moveTo>
                  <a:lnTo>
                    <a:pt x="888" y="84836"/>
                  </a:lnTo>
                </a:path>
              </a:pathLst>
            </a:custGeom>
            <a:ln w="93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871079" y="4431284"/>
              <a:ext cx="774065" cy="5715"/>
            </a:xfrm>
            <a:custGeom>
              <a:avLst/>
              <a:gdLst/>
              <a:ahLst/>
              <a:cxnLst/>
              <a:rect l="l" t="t" r="r" b="b"/>
              <a:pathLst>
                <a:path w="774065" h="5714">
                  <a:moveTo>
                    <a:pt x="0" y="0"/>
                  </a:moveTo>
                  <a:lnTo>
                    <a:pt x="773557" y="5588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8270621" y="4350130"/>
              <a:ext cx="381635" cy="172085"/>
            </a:xfrm>
            <a:custGeom>
              <a:avLst/>
              <a:gdLst/>
              <a:ahLst/>
              <a:cxnLst/>
              <a:rect l="l" t="t" r="r" b="b"/>
              <a:pathLst>
                <a:path w="381634" h="172085">
                  <a:moveTo>
                    <a:pt x="381253" y="82930"/>
                  </a:moveTo>
                  <a:lnTo>
                    <a:pt x="381253" y="171576"/>
                  </a:lnTo>
                </a:path>
                <a:path w="381634" h="172085">
                  <a:moveTo>
                    <a:pt x="0" y="0"/>
                  </a:moveTo>
                  <a:lnTo>
                    <a:pt x="0" y="87757"/>
                  </a:lnTo>
                </a:path>
              </a:pathLst>
            </a:custGeom>
            <a:ln w="93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/>
          <p:nvPr/>
        </p:nvSpPr>
        <p:spPr>
          <a:xfrm>
            <a:off x="7765922" y="5965914"/>
            <a:ext cx="1981835" cy="762635"/>
          </a:xfrm>
          <a:custGeom>
            <a:avLst/>
            <a:gdLst/>
            <a:ahLst/>
            <a:cxnLst/>
            <a:rect l="l" t="t" r="r" b="b"/>
            <a:pathLst>
              <a:path w="1981834" h="762634">
                <a:moveTo>
                  <a:pt x="0" y="762063"/>
                </a:moveTo>
                <a:lnTo>
                  <a:pt x="1981707" y="762063"/>
                </a:lnTo>
                <a:lnTo>
                  <a:pt x="1981707" y="0"/>
                </a:lnTo>
                <a:lnTo>
                  <a:pt x="0" y="0"/>
                </a:lnTo>
                <a:lnTo>
                  <a:pt x="0" y="762063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7854568" y="6426377"/>
            <a:ext cx="1840230" cy="232410"/>
          </a:xfrm>
          <a:prstGeom prst="rect">
            <a:avLst/>
          </a:prstGeom>
          <a:solidFill>
            <a:srgbClr val="DDD9C3"/>
          </a:solidFill>
          <a:ln w="30480">
            <a:solidFill>
              <a:srgbClr val="000000"/>
            </a:solidFill>
          </a:ln>
        </p:spPr>
        <p:txBody>
          <a:bodyPr vert="horz" wrap="square" lIns="0" tIns="33019" rIns="0" bIns="0" rtlCol="0">
            <a:spAutoFit/>
          </a:bodyPr>
          <a:lstStyle/>
          <a:p>
            <a:pPr marL="107314">
              <a:lnSpc>
                <a:spcPct val="100000"/>
              </a:lnSpc>
              <a:spcBef>
                <a:spcPts val="259"/>
              </a:spcBef>
            </a:pPr>
            <a:r>
              <a:rPr sz="950" b="1" dirty="0">
                <a:latin typeface="Calibri"/>
                <a:cs typeface="Calibri"/>
              </a:rPr>
              <a:t>Aggiornato</a:t>
            </a:r>
            <a:r>
              <a:rPr sz="950" b="1" spc="-15" dirty="0">
                <a:latin typeface="Calibri"/>
                <a:cs typeface="Calibri"/>
              </a:rPr>
              <a:t> </a:t>
            </a:r>
            <a:r>
              <a:rPr sz="950" b="1" dirty="0">
                <a:latin typeface="Calibri"/>
                <a:cs typeface="Calibri"/>
              </a:rPr>
              <a:t>al</a:t>
            </a:r>
            <a:r>
              <a:rPr sz="950" b="1" spc="-10" dirty="0">
                <a:latin typeface="Calibri"/>
                <a:cs typeface="Calibri"/>
              </a:rPr>
              <a:t> </a:t>
            </a:r>
            <a:r>
              <a:rPr sz="950" b="1" dirty="0">
                <a:latin typeface="Calibri"/>
                <a:cs typeface="Calibri"/>
              </a:rPr>
              <a:t>1°</a:t>
            </a:r>
            <a:r>
              <a:rPr sz="950" b="1" spc="-10" dirty="0">
                <a:latin typeface="Calibri"/>
                <a:cs typeface="Calibri"/>
              </a:rPr>
              <a:t> </a:t>
            </a:r>
            <a:r>
              <a:rPr sz="950" b="1" dirty="0">
                <a:latin typeface="Calibri"/>
                <a:cs typeface="Calibri"/>
              </a:rPr>
              <a:t>settembre</a:t>
            </a:r>
            <a:r>
              <a:rPr sz="950" b="1" spc="5" dirty="0">
                <a:latin typeface="Calibri"/>
                <a:cs typeface="Calibri"/>
              </a:rPr>
              <a:t> </a:t>
            </a:r>
            <a:r>
              <a:rPr sz="950" b="1" dirty="0">
                <a:latin typeface="Calibri"/>
                <a:cs typeface="Calibri"/>
              </a:rPr>
              <a:t>2023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806815" y="6027724"/>
            <a:ext cx="894715" cy="340995"/>
          </a:xfrm>
          <a:prstGeom prst="rect">
            <a:avLst/>
          </a:prstGeom>
          <a:ln w="15240">
            <a:solidFill>
              <a:srgbClr val="000000"/>
            </a:solidFill>
          </a:ln>
        </p:spPr>
        <p:txBody>
          <a:bodyPr vert="horz" wrap="square" lIns="0" tIns="97155" rIns="0" bIns="0" rtlCol="0">
            <a:spAutoFit/>
          </a:bodyPr>
          <a:lstStyle/>
          <a:p>
            <a:pPr marL="86995">
              <a:lnSpc>
                <a:spcPct val="100000"/>
              </a:lnSpc>
              <a:spcBef>
                <a:spcPts val="765"/>
              </a:spcBef>
            </a:pPr>
            <a:r>
              <a:rPr sz="850" b="1" spc="-105" dirty="0">
                <a:latin typeface="Arial"/>
                <a:cs typeface="Arial"/>
              </a:rPr>
              <a:t>ARTICOLAZIONE</a:t>
            </a:r>
            <a:endParaRPr sz="8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849361" y="6023280"/>
            <a:ext cx="913130" cy="345440"/>
          </a:xfrm>
          <a:prstGeom prst="rect">
            <a:avLst/>
          </a:prstGeom>
          <a:solidFill>
            <a:srgbClr val="DBEDF4"/>
          </a:solidFill>
          <a:ln w="15240">
            <a:solidFill>
              <a:srgbClr val="000000"/>
            </a:solidFill>
          </a:ln>
        </p:spPr>
        <p:txBody>
          <a:bodyPr vert="horz" wrap="square" lIns="0" tIns="9715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765"/>
              </a:spcBef>
            </a:pPr>
            <a:r>
              <a:rPr sz="950" b="1" spc="-110" dirty="0">
                <a:latin typeface="Arial"/>
                <a:cs typeface="Arial"/>
              </a:rPr>
              <a:t>ENTE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708228" y="1654555"/>
            <a:ext cx="6633209" cy="140970"/>
            <a:chOff x="708228" y="1654555"/>
            <a:chExt cx="6633209" cy="140970"/>
          </a:xfrm>
        </p:grpSpPr>
        <p:sp>
          <p:nvSpPr>
            <p:cNvPr id="49" name="object 49"/>
            <p:cNvSpPr/>
            <p:nvPr/>
          </p:nvSpPr>
          <p:spPr>
            <a:xfrm>
              <a:off x="3138804" y="1658874"/>
              <a:ext cx="2540" cy="133350"/>
            </a:xfrm>
            <a:custGeom>
              <a:avLst/>
              <a:gdLst/>
              <a:ahLst/>
              <a:cxnLst/>
              <a:rect l="l" t="t" r="r" b="b"/>
              <a:pathLst>
                <a:path w="2539" h="133350">
                  <a:moveTo>
                    <a:pt x="0" y="0"/>
                  </a:moveTo>
                  <a:lnTo>
                    <a:pt x="2032" y="132842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12038" y="1658365"/>
              <a:ext cx="6625590" cy="2540"/>
            </a:xfrm>
            <a:custGeom>
              <a:avLst/>
              <a:gdLst/>
              <a:ahLst/>
              <a:cxnLst/>
              <a:rect l="l" t="t" r="r" b="b"/>
              <a:pathLst>
                <a:path w="6625590" h="2539">
                  <a:moveTo>
                    <a:pt x="0" y="0"/>
                  </a:moveTo>
                  <a:lnTo>
                    <a:pt x="6625132" y="2286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7081519" y="1983181"/>
            <a:ext cx="51117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spc="-80" dirty="0">
                <a:latin typeface="Arial"/>
                <a:cs typeface="Arial"/>
              </a:rPr>
              <a:t>S</a:t>
            </a:r>
            <a:r>
              <a:rPr sz="650" b="1" spc="-85" dirty="0">
                <a:latin typeface="Arial"/>
                <a:cs typeface="Arial"/>
              </a:rPr>
              <a:t>O</a:t>
            </a:r>
            <a:r>
              <a:rPr sz="650" b="1" spc="-75" dirty="0">
                <a:latin typeface="Arial"/>
                <a:cs typeface="Arial"/>
              </a:rPr>
              <a:t>TTO</a:t>
            </a:r>
            <a:r>
              <a:rPr sz="650" b="1" spc="-85" dirty="0">
                <a:latin typeface="Arial"/>
                <a:cs typeface="Arial"/>
              </a:rPr>
              <a:t>CASME</a:t>
            </a:r>
            <a:endParaRPr sz="6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208646" y="1788033"/>
            <a:ext cx="259079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10" dirty="0">
                <a:latin typeface="Arial"/>
                <a:cs typeface="Arial"/>
              </a:rPr>
              <a:t>X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10" dirty="0">
                <a:latin typeface="Arial"/>
                <a:cs typeface="Arial"/>
              </a:rPr>
              <a:t>X</a:t>
            </a:r>
            <a:endParaRPr sz="7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518654" y="2164841"/>
            <a:ext cx="162560" cy="80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50" dirty="0">
                <a:latin typeface="Arial MT"/>
                <a:cs typeface="Arial MT"/>
              </a:rPr>
              <a:t>ROM</a:t>
            </a:r>
            <a:r>
              <a:rPr sz="350" spc="5" dirty="0">
                <a:latin typeface="Arial MT"/>
                <a:cs typeface="Arial MT"/>
              </a:rPr>
              <a:t>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517640" y="2628100"/>
            <a:ext cx="694690" cy="315595"/>
          </a:xfrm>
          <a:custGeom>
            <a:avLst/>
            <a:gdLst/>
            <a:ahLst/>
            <a:cxnLst/>
            <a:rect l="l" t="t" r="r" b="b"/>
            <a:pathLst>
              <a:path w="694690" h="315594">
                <a:moveTo>
                  <a:pt x="0" y="315252"/>
                </a:moveTo>
                <a:lnTo>
                  <a:pt x="694308" y="315252"/>
                </a:lnTo>
                <a:lnTo>
                  <a:pt x="694308" y="0"/>
                </a:lnTo>
                <a:lnTo>
                  <a:pt x="0" y="0"/>
                </a:lnTo>
                <a:lnTo>
                  <a:pt x="0" y="315252"/>
                </a:lnTo>
                <a:close/>
              </a:path>
            </a:pathLst>
          </a:custGeom>
          <a:ln w="571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6731761" y="2683281"/>
            <a:ext cx="281305" cy="1270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b="1" spc="-30" dirty="0">
                <a:latin typeface="Arial"/>
                <a:cs typeface="Arial"/>
              </a:rPr>
              <a:t>III </a:t>
            </a:r>
            <a:r>
              <a:rPr sz="650" b="1" spc="-90" dirty="0">
                <a:latin typeface="Arial"/>
                <a:cs typeface="Arial"/>
              </a:rPr>
              <a:t>R</a:t>
            </a:r>
            <a:r>
              <a:rPr sz="650" b="1" spc="-75" dirty="0">
                <a:latin typeface="Arial"/>
                <a:cs typeface="Arial"/>
              </a:rPr>
              <a:t>P</a:t>
            </a:r>
            <a:r>
              <a:rPr sz="650" b="1" spc="-80" dirty="0">
                <a:latin typeface="Arial"/>
                <a:cs typeface="Arial"/>
              </a:rPr>
              <a:t>GF</a:t>
            </a:r>
            <a:endParaRPr sz="6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780403" y="2494864"/>
            <a:ext cx="172720" cy="1358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 X</a:t>
            </a:r>
            <a:endParaRPr sz="7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065518" y="2865247"/>
            <a:ext cx="149860" cy="80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350" dirty="0">
                <a:latin typeface="Arial MT"/>
                <a:cs typeface="Arial MT"/>
              </a:rPr>
              <a:t>ROM</a:t>
            </a:r>
            <a:r>
              <a:rPr sz="350" spc="5" dirty="0">
                <a:latin typeface="Arial MT"/>
                <a:cs typeface="Arial MT"/>
              </a:rPr>
              <a:t>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5636640" y="2627249"/>
            <a:ext cx="687070" cy="315595"/>
          </a:xfrm>
          <a:custGeom>
            <a:avLst/>
            <a:gdLst/>
            <a:ahLst/>
            <a:cxnLst/>
            <a:rect l="l" t="t" r="r" b="b"/>
            <a:pathLst>
              <a:path w="687070" h="315594">
                <a:moveTo>
                  <a:pt x="0" y="315087"/>
                </a:moveTo>
                <a:lnTo>
                  <a:pt x="686993" y="315087"/>
                </a:lnTo>
                <a:lnTo>
                  <a:pt x="686993" y="0"/>
                </a:lnTo>
                <a:lnTo>
                  <a:pt x="0" y="0"/>
                </a:lnTo>
                <a:lnTo>
                  <a:pt x="0" y="315087"/>
                </a:lnTo>
                <a:close/>
              </a:path>
            </a:pathLst>
          </a:custGeom>
          <a:ln w="571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5814948" y="2682392"/>
            <a:ext cx="345440" cy="1270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b="1" spc="-30" dirty="0">
                <a:latin typeface="Arial"/>
                <a:cs typeface="Arial"/>
              </a:rPr>
              <a:t>I </a:t>
            </a:r>
            <a:r>
              <a:rPr sz="650" b="1" spc="-90" dirty="0">
                <a:latin typeface="Arial"/>
                <a:cs typeface="Arial"/>
              </a:rPr>
              <a:t>R</a:t>
            </a:r>
            <a:r>
              <a:rPr sz="650" b="1" spc="-85" dirty="0">
                <a:latin typeface="Arial"/>
                <a:cs typeface="Arial"/>
              </a:rPr>
              <a:t>RAGE</a:t>
            </a:r>
            <a:r>
              <a:rPr sz="650" b="1" spc="-70" dirty="0">
                <a:latin typeface="Arial"/>
                <a:cs typeface="Arial"/>
              </a:rPr>
              <a:t>P</a:t>
            </a:r>
            <a:endParaRPr sz="6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895594" y="2494533"/>
            <a:ext cx="172720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 X</a:t>
            </a:r>
            <a:endParaRPr sz="7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177026" y="2864358"/>
            <a:ext cx="149860" cy="80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350" dirty="0">
                <a:latin typeface="Arial MT"/>
                <a:cs typeface="Arial MT"/>
              </a:rPr>
              <a:t>ROM</a:t>
            </a:r>
            <a:r>
              <a:rPr sz="350" spc="5" dirty="0">
                <a:latin typeface="Arial MT"/>
                <a:cs typeface="Arial MT"/>
              </a:rPr>
              <a:t>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636514" y="3149346"/>
            <a:ext cx="697230" cy="316230"/>
          </a:xfrm>
          <a:custGeom>
            <a:avLst/>
            <a:gdLst/>
            <a:ahLst/>
            <a:cxnLst/>
            <a:rect l="l" t="t" r="r" b="b"/>
            <a:pathLst>
              <a:path w="697229" h="316229">
                <a:moveTo>
                  <a:pt x="0" y="315722"/>
                </a:moveTo>
                <a:lnTo>
                  <a:pt x="696760" y="315722"/>
                </a:lnTo>
                <a:lnTo>
                  <a:pt x="696760" y="0"/>
                </a:lnTo>
                <a:lnTo>
                  <a:pt x="0" y="0"/>
                </a:lnTo>
                <a:lnTo>
                  <a:pt x="0" y="315722"/>
                </a:lnTo>
                <a:close/>
              </a:path>
            </a:pathLst>
          </a:custGeom>
          <a:ln w="571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5898134" y="3205429"/>
            <a:ext cx="18859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650" b="1" spc="-55" dirty="0">
                <a:latin typeface="Arial"/>
                <a:cs typeface="Arial"/>
              </a:rPr>
              <a:t>IV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spc="-85" dirty="0">
                <a:latin typeface="Arial"/>
                <a:cs typeface="Arial"/>
              </a:rPr>
              <a:t>R</a:t>
            </a:r>
            <a:r>
              <a:rPr sz="650" b="1" spc="-70" dirty="0">
                <a:latin typeface="Arial"/>
                <a:cs typeface="Arial"/>
              </a:rPr>
              <a:t>L</a:t>
            </a:r>
            <a:endParaRPr sz="65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900165" y="3016758"/>
            <a:ext cx="172720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 X</a:t>
            </a:r>
            <a:endParaRPr sz="7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187185" y="3387090"/>
            <a:ext cx="149860" cy="80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350" dirty="0">
                <a:latin typeface="Arial MT"/>
                <a:cs typeface="Arial MT"/>
              </a:rPr>
              <a:t>ROM</a:t>
            </a:r>
            <a:r>
              <a:rPr sz="350" spc="5" dirty="0">
                <a:latin typeface="Arial MT"/>
                <a:cs typeface="Arial MT"/>
              </a:rPr>
              <a:t>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5640578" y="3680472"/>
            <a:ext cx="693420" cy="314960"/>
          </a:xfrm>
          <a:custGeom>
            <a:avLst/>
            <a:gdLst/>
            <a:ahLst/>
            <a:cxnLst/>
            <a:rect l="l" t="t" r="r" b="b"/>
            <a:pathLst>
              <a:path w="693420" h="314960">
                <a:moveTo>
                  <a:pt x="0" y="314820"/>
                </a:moveTo>
                <a:lnTo>
                  <a:pt x="693394" y="314820"/>
                </a:lnTo>
                <a:lnTo>
                  <a:pt x="693394" y="0"/>
                </a:lnTo>
                <a:lnTo>
                  <a:pt x="0" y="0"/>
                </a:lnTo>
                <a:lnTo>
                  <a:pt x="0" y="314820"/>
                </a:lnTo>
                <a:close/>
              </a:path>
            </a:pathLst>
          </a:custGeom>
          <a:ln w="571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5913120" y="3736035"/>
            <a:ext cx="16192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650" b="1" spc="-85" dirty="0">
                <a:latin typeface="Arial"/>
                <a:cs typeface="Arial"/>
              </a:rPr>
              <a:t>UG</a:t>
            </a:r>
            <a:r>
              <a:rPr sz="650" b="1" spc="-75" dirty="0">
                <a:latin typeface="Arial"/>
                <a:cs typeface="Arial"/>
              </a:rPr>
              <a:t>S</a:t>
            </a:r>
            <a:endParaRPr sz="65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945251" y="3541521"/>
            <a:ext cx="86995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</a:t>
            </a:r>
            <a:endParaRPr sz="7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187440" y="3917441"/>
            <a:ext cx="149860" cy="80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350" dirty="0">
                <a:latin typeface="Arial MT"/>
                <a:cs typeface="Arial MT"/>
              </a:rPr>
              <a:t>ROM</a:t>
            </a:r>
            <a:r>
              <a:rPr sz="350" spc="5" dirty="0">
                <a:latin typeface="Arial MT"/>
                <a:cs typeface="Arial MT"/>
              </a:rPr>
              <a:t>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9368408" y="2494280"/>
            <a:ext cx="86995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</a:t>
            </a:r>
            <a:endParaRPr sz="7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9069705" y="2633510"/>
            <a:ext cx="679450" cy="315595"/>
          </a:xfrm>
          <a:prstGeom prst="rect">
            <a:avLst/>
          </a:prstGeom>
          <a:ln w="5715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136525">
              <a:lnSpc>
                <a:spcPct val="100000"/>
              </a:lnSpc>
              <a:spcBef>
                <a:spcPts val="550"/>
              </a:spcBef>
            </a:pPr>
            <a:r>
              <a:rPr sz="650" b="1" spc="-75" dirty="0">
                <a:latin typeface="Arial"/>
                <a:cs typeface="Arial"/>
              </a:rPr>
              <a:t>DICOPREVA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550">
              <a:latin typeface="Arial"/>
              <a:cs typeface="Arial"/>
            </a:endParaRPr>
          </a:p>
          <a:p>
            <a:pPr marR="1270" algn="r">
              <a:lnSpc>
                <a:spcPct val="100000"/>
              </a:lnSpc>
            </a:pPr>
            <a:r>
              <a:rPr sz="350" dirty="0">
                <a:latin typeface="Arial MT"/>
                <a:cs typeface="Arial MT"/>
              </a:rPr>
              <a:t>ROMA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390903" y="1817370"/>
            <a:ext cx="259079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10" dirty="0">
                <a:latin typeface="Arial"/>
                <a:cs typeface="Arial"/>
              </a:rPr>
              <a:t>X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10" dirty="0">
                <a:latin typeface="Arial"/>
                <a:cs typeface="Arial"/>
              </a:rPr>
              <a:t>X</a:t>
            </a:r>
            <a:endParaRPr sz="7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171917" y="1937270"/>
            <a:ext cx="697865" cy="315595"/>
          </a:xfrm>
          <a:prstGeom prst="rect">
            <a:avLst/>
          </a:prstGeom>
          <a:ln w="5714">
            <a:solidFill>
              <a:srgbClr val="000000"/>
            </a:solidFill>
          </a:ln>
        </p:spPr>
        <p:txBody>
          <a:bodyPr vert="horz" wrap="square" lIns="0" tIns="6921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545"/>
              </a:spcBef>
            </a:pPr>
            <a:r>
              <a:rPr sz="650" b="1" spc="-85" dirty="0">
                <a:latin typeface="Arial"/>
                <a:cs typeface="Arial"/>
              </a:rPr>
              <a:t>COA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6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</a:pPr>
            <a:r>
              <a:rPr sz="350" dirty="0">
                <a:latin typeface="Arial MT"/>
                <a:cs typeface="Arial MT"/>
              </a:rPr>
              <a:t>ROMA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293366" y="2404059"/>
            <a:ext cx="86995" cy="1358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</a:t>
            </a:r>
            <a:endParaRPr sz="7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989201" y="2537028"/>
            <a:ext cx="697865" cy="315595"/>
          </a:xfrm>
          <a:prstGeom prst="rect">
            <a:avLst/>
          </a:prstGeom>
          <a:solidFill>
            <a:srgbClr val="DBEDF4"/>
          </a:solidFill>
          <a:ln w="7620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180340" marR="173355" indent="6350">
              <a:lnSpc>
                <a:spcPct val="110000"/>
              </a:lnSpc>
              <a:spcBef>
                <a:spcPts val="120"/>
              </a:spcBef>
            </a:pPr>
            <a:r>
              <a:rPr sz="600" b="1" spc="-45" dirty="0">
                <a:latin typeface="Arial"/>
                <a:cs typeface="Arial"/>
              </a:rPr>
              <a:t>DIR.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spc="-65" dirty="0">
                <a:latin typeface="Arial"/>
                <a:cs typeface="Arial"/>
              </a:rPr>
              <a:t>AM</a:t>
            </a:r>
            <a:r>
              <a:rPr sz="600" b="1" spc="-75" dirty="0">
                <a:latin typeface="Arial"/>
                <a:cs typeface="Arial"/>
              </a:rPr>
              <a:t>M</a:t>
            </a:r>
            <a:r>
              <a:rPr sz="600" b="1" spc="-25" dirty="0">
                <a:latin typeface="Arial"/>
                <a:cs typeface="Arial"/>
              </a:rPr>
              <a:t>.  </a:t>
            </a:r>
            <a:r>
              <a:rPr sz="600" b="1" spc="-60" dirty="0">
                <a:latin typeface="Arial"/>
                <a:cs typeface="Arial"/>
              </a:rPr>
              <a:t>ESERCITO</a:t>
            </a:r>
            <a:endParaRPr sz="6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  <a:spcBef>
                <a:spcPts val="300"/>
              </a:spcBef>
            </a:pPr>
            <a:r>
              <a:rPr sz="350" dirty="0">
                <a:latin typeface="Arial MT"/>
                <a:cs typeface="Arial MT"/>
              </a:rPr>
              <a:t>FIRENZE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254376" y="1821942"/>
            <a:ext cx="172720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 X</a:t>
            </a:r>
            <a:endParaRPr sz="7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996820" y="1928431"/>
            <a:ext cx="697865" cy="315595"/>
          </a:xfrm>
          <a:prstGeom prst="rect">
            <a:avLst/>
          </a:prstGeom>
          <a:ln w="5714">
            <a:solidFill>
              <a:srgbClr val="000000"/>
            </a:solidFill>
          </a:ln>
        </p:spPr>
        <p:txBody>
          <a:bodyPr vert="horz" wrap="square" lIns="0" tIns="69215" rIns="0" bIns="0" rtlCol="0">
            <a:spAutoFit/>
          </a:bodyPr>
          <a:lstStyle/>
          <a:p>
            <a:pPr marL="180975">
              <a:lnSpc>
                <a:spcPct val="100000"/>
              </a:lnSpc>
              <a:spcBef>
                <a:spcPts val="545"/>
              </a:spcBef>
            </a:pPr>
            <a:r>
              <a:rPr sz="650" b="1" spc="-85" dirty="0">
                <a:latin typeface="Arial"/>
                <a:cs typeface="Arial"/>
              </a:rPr>
              <a:t>UG</a:t>
            </a:r>
            <a:r>
              <a:rPr sz="650" b="1" spc="-30" dirty="0">
                <a:latin typeface="Arial"/>
                <a:cs typeface="Arial"/>
              </a:rPr>
              <a:t> </a:t>
            </a:r>
            <a:r>
              <a:rPr sz="650" b="1" spc="-85" dirty="0">
                <a:latin typeface="Arial"/>
                <a:cs typeface="Arial"/>
              </a:rPr>
              <a:t>CRA</a:t>
            </a:r>
            <a:r>
              <a:rPr sz="650" b="1" spc="-80" dirty="0">
                <a:latin typeface="Arial"/>
                <a:cs typeface="Arial"/>
              </a:rPr>
              <a:t>E</a:t>
            </a:r>
            <a:r>
              <a:rPr sz="650" b="1" spc="-30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00">
              <a:latin typeface="Arial"/>
              <a:cs typeface="Arial"/>
            </a:endParaRPr>
          </a:p>
          <a:p>
            <a:pPr marR="13970" algn="r">
              <a:lnSpc>
                <a:spcPct val="100000"/>
              </a:lnSpc>
            </a:pPr>
            <a:r>
              <a:rPr sz="350" dirty="0">
                <a:latin typeface="Arial MT"/>
                <a:cs typeface="Arial MT"/>
              </a:rPr>
              <a:t>ROMA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2346705" y="2247265"/>
            <a:ext cx="0" cy="140970"/>
          </a:xfrm>
          <a:custGeom>
            <a:avLst/>
            <a:gdLst/>
            <a:ahLst/>
            <a:cxnLst/>
            <a:rect l="l" t="t" r="r" b="b"/>
            <a:pathLst>
              <a:path h="140969">
                <a:moveTo>
                  <a:pt x="0" y="0"/>
                </a:moveTo>
                <a:lnTo>
                  <a:pt x="0" y="140716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3856735" y="1796033"/>
            <a:ext cx="147955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XX</a:t>
            </a:r>
            <a:endParaRPr sz="7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583304" y="1929003"/>
            <a:ext cx="690880" cy="316230"/>
          </a:xfrm>
          <a:prstGeom prst="rect">
            <a:avLst/>
          </a:prstGeom>
          <a:ln w="5715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550"/>
              </a:spcBef>
            </a:pPr>
            <a:r>
              <a:rPr sz="650" b="1" spc="-85" dirty="0">
                <a:latin typeface="Arial"/>
                <a:cs typeface="Arial"/>
              </a:rPr>
              <a:t>COVAM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600">
              <a:latin typeface="Arial"/>
              <a:cs typeface="Arial"/>
            </a:endParaRPr>
          </a:p>
          <a:p>
            <a:pPr marR="2540" algn="r">
              <a:lnSpc>
                <a:spcPct val="100000"/>
              </a:lnSpc>
            </a:pPr>
            <a:r>
              <a:rPr sz="350" dirty="0">
                <a:latin typeface="Arial MT"/>
                <a:cs typeface="Arial MT"/>
              </a:rPr>
              <a:t>ROMA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139182" y="1929041"/>
            <a:ext cx="687705" cy="316230"/>
          </a:xfrm>
          <a:prstGeom prst="rect">
            <a:avLst/>
          </a:prstGeom>
          <a:ln w="5715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217804">
              <a:lnSpc>
                <a:spcPct val="100000"/>
              </a:lnSpc>
              <a:spcBef>
                <a:spcPts val="550"/>
              </a:spcBef>
            </a:pPr>
            <a:r>
              <a:rPr sz="650" b="1" spc="-85" dirty="0">
                <a:latin typeface="Arial"/>
                <a:cs typeface="Arial"/>
              </a:rPr>
              <a:t>COVAG</a:t>
            </a:r>
            <a:endParaRPr sz="650">
              <a:latin typeface="Arial"/>
              <a:cs typeface="Arial"/>
            </a:endParaRPr>
          </a:p>
          <a:p>
            <a:pPr marR="1905" algn="r">
              <a:lnSpc>
                <a:spcPct val="100000"/>
              </a:lnSpc>
              <a:spcBef>
                <a:spcPts val="595"/>
              </a:spcBef>
            </a:pPr>
            <a:r>
              <a:rPr sz="350" dirty="0">
                <a:latin typeface="Arial MT"/>
                <a:cs typeface="Arial MT"/>
              </a:rPr>
              <a:t>ROMA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441060" y="1789557"/>
            <a:ext cx="86995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</a:t>
            </a:r>
            <a:endParaRPr sz="7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790698" y="1929269"/>
            <a:ext cx="703580" cy="316230"/>
          </a:xfrm>
          <a:prstGeom prst="rect">
            <a:avLst/>
          </a:prstGeom>
          <a:ln w="5715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167005">
              <a:lnSpc>
                <a:spcPct val="100000"/>
              </a:lnSpc>
              <a:spcBef>
                <a:spcPts val="550"/>
              </a:spcBef>
            </a:pPr>
            <a:r>
              <a:rPr sz="650" b="1" spc="-85" dirty="0">
                <a:latin typeface="Arial"/>
                <a:cs typeface="Arial"/>
              </a:rPr>
              <a:t>UG</a:t>
            </a:r>
            <a:r>
              <a:rPr sz="650" b="1" spc="-30" dirty="0">
                <a:latin typeface="Arial"/>
                <a:cs typeface="Arial"/>
              </a:rPr>
              <a:t> </a:t>
            </a:r>
            <a:r>
              <a:rPr sz="650" b="1" spc="-85" dirty="0">
                <a:latin typeface="Arial"/>
                <a:cs typeface="Arial"/>
              </a:rPr>
              <a:t>CASME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550">
              <a:latin typeface="Arial"/>
              <a:cs typeface="Arial"/>
            </a:endParaRPr>
          </a:p>
          <a:p>
            <a:pPr marR="11430" algn="r">
              <a:lnSpc>
                <a:spcPct val="100000"/>
              </a:lnSpc>
            </a:pPr>
            <a:r>
              <a:rPr sz="350" dirty="0">
                <a:latin typeface="Arial MT"/>
                <a:cs typeface="Arial MT"/>
              </a:rPr>
              <a:t>ROMA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052952" y="1789938"/>
            <a:ext cx="172720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 X</a:t>
            </a:r>
            <a:endParaRPr sz="7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8192516" y="3890898"/>
            <a:ext cx="152400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5" dirty="0">
                <a:latin typeface="Arial"/>
                <a:cs typeface="Arial"/>
              </a:rPr>
              <a:t>I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5" dirty="0">
                <a:latin typeface="Arial"/>
                <a:cs typeface="Arial"/>
              </a:rPr>
              <a:t>I</a:t>
            </a:r>
            <a:r>
              <a:rPr sz="700" b="1" spc="-40" dirty="0">
                <a:latin typeface="Arial"/>
                <a:cs typeface="Arial"/>
              </a:rPr>
              <a:t> </a:t>
            </a:r>
            <a:r>
              <a:rPr sz="700" b="1" spc="5" dirty="0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86" name="object 86"/>
          <p:cNvGrpSpPr/>
          <p:nvPr/>
        </p:nvGrpSpPr>
        <p:grpSpPr>
          <a:xfrm>
            <a:off x="6978142" y="3675634"/>
            <a:ext cx="711200" cy="323215"/>
            <a:chOff x="6978142" y="3675634"/>
            <a:chExt cx="711200" cy="323215"/>
          </a:xfrm>
        </p:grpSpPr>
        <p:sp>
          <p:nvSpPr>
            <p:cNvPr id="87" name="object 87"/>
            <p:cNvSpPr/>
            <p:nvPr/>
          </p:nvSpPr>
          <p:spPr>
            <a:xfrm>
              <a:off x="6981952" y="3679444"/>
              <a:ext cx="703580" cy="315595"/>
            </a:xfrm>
            <a:custGeom>
              <a:avLst/>
              <a:gdLst/>
              <a:ahLst/>
              <a:cxnLst/>
              <a:rect l="l" t="t" r="r" b="b"/>
              <a:pathLst>
                <a:path w="703579" h="315595">
                  <a:moveTo>
                    <a:pt x="702983" y="0"/>
                  </a:moveTo>
                  <a:lnTo>
                    <a:pt x="0" y="0"/>
                  </a:lnTo>
                  <a:lnTo>
                    <a:pt x="0" y="315087"/>
                  </a:lnTo>
                  <a:lnTo>
                    <a:pt x="702983" y="315087"/>
                  </a:lnTo>
                  <a:lnTo>
                    <a:pt x="702983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981952" y="3679444"/>
              <a:ext cx="703580" cy="315595"/>
            </a:xfrm>
            <a:custGeom>
              <a:avLst/>
              <a:gdLst/>
              <a:ahLst/>
              <a:cxnLst/>
              <a:rect l="l" t="t" r="r" b="b"/>
              <a:pathLst>
                <a:path w="703579" h="315595">
                  <a:moveTo>
                    <a:pt x="0" y="315087"/>
                  </a:moveTo>
                  <a:lnTo>
                    <a:pt x="702983" y="315087"/>
                  </a:lnTo>
                  <a:lnTo>
                    <a:pt x="702983" y="0"/>
                  </a:lnTo>
                  <a:lnTo>
                    <a:pt x="0" y="0"/>
                  </a:lnTo>
                  <a:lnTo>
                    <a:pt x="0" y="315087"/>
                  </a:lnTo>
                  <a:close/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9" name="object 89"/>
          <p:cNvSpPr txBox="1"/>
          <p:nvPr/>
        </p:nvSpPr>
        <p:spPr>
          <a:xfrm>
            <a:off x="7189596" y="3735146"/>
            <a:ext cx="303530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650" b="1" spc="-85" dirty="0">
                <a:latin typeface="Arial"/>
                <a:cs typeface="Arial"/>
              </a:rPr>
              <a:t>RA</a:t>
            </a:r>
            <a:r>
              <a:rPr sz="650" b="1" spc="-75" dirty="0">
                <a:latin typeface="Arial"/>
                <a:cs typeface="Arial"/>
              </a:rPr>
              <a:t>LOCE</a:t>
            </a:r>
            <a:endParaRPr sz="6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289672" y="3559809"/>
            <a:ext cx="86995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</a:t>
            </a:r>
            <a:endParaRPr sz="7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7532878" y="3913378"/>
            <a:ext cx="149860" cy="80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350" dirty="0">
                <a:latin typeface="Arial MT"/>
                <a:cs typeface="Arial MT"/>
              </a:rPr>
              <a:t>ROM</a:t>
            </a:r>
            <a:r>
              <a:rPr sz="350" spc="5" dirty="0">
                <a:latin typeface="Arial MT"/>
                <a:cs typeface="Arial MT"/>
              </a:rPr>
              <a:t>A</a:t>
            </a:r>
            <a:endParaRPr sz="350">
              <a:latin typeface="Arial MT"/>
              <a:cs typeface="Arial MT"/>
            </a:endParaRPr>
          </a:p>
        </p:txBody>
      </p:sp>
      <p:grpSp>
        <p:nvGrpSpPr>
          <p:cNvPr id="92" name="object 92"/>
          <p:cNvGrpSpPr/>
          <p:nvPr/>
        </p:nvGrpSpPr>
        <p:grpSpPr>
          <a:xfrm>
            <a:off x="6454394" y="4640198"/>
            <a:ext cx="873760" cy="318770"/>
            <a:chOff x="6454394" y="4640198"/>
            <a:chExt cx="873760" cy="318770"/>
          </a:xfrm>
        </p:grpSpPr>
        <p:sp>
          <p:nvSpPr>
            <p:cNvPr id="93" name="object 93"/>
            <p:cNvSpPr/>
            <p:nvPr/>
          </p:nvSpPr>
          <p:spPr>
            <a:xfrm>
              <a:off x="7150976" y="4794884"/>
              <a:ext cx="173990" cy="0"/>
            </a:xfrm>
            <a:custGeom>
              <a:avLst/>
              <a:gdLst/>
              <a:ahLst/>
              <a:cxnLst/>
              <a:rect l="l" t="t" r="r" b="b"/>
              <a:pathLst>
                <a:path w="173990">
                  <a:moveTo>
                    <a:pt x="0" y="0"/>
                  </a:moveTo>
                  <a:lnTo>
                    <a:pt x="173367" y="0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6458204" y="4644008"/>
              <a:ext cx="692785" cy="311150"/>
            </a:xfrm>
            <a:custGeom>
              <a:avLst/>
              <a:gdLst/>
              <a:ahLst/>
              <a:cxnLst/>
              <a:rect l="l" t="t" r="r" b="b"/>
              <a:pathLst>
                <a:path w="692784" h="311150">
                  <a:moveTo>
                    <a:pt x="692772" y="0"/>
                  </a:moveTo>
                  <a:lnTo>
                    <a:pt x="0" y="0"/>
                  </a:lnTo>
                  <a:lnTo>
                    <a:pt x="0" y="310641"/>
                  </a:lnTo>
                  <a:lnTo>
                    <a:pt x="692772" y="310641"/>
                  </a:lnTo>
                  <a:lnTo>
                    <a:pt x="692772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6458204" y="4644008"/>
              <a:ext cx="692785" cy="311150"/>
            </a:xfrm>
            <a:custGeom>
              <a:avLst/>
              <a:gdLst/>
              <a:ahLst/>
              <a:cxnLst/>
              <a:rect l="l" t="t" r="r" b="b"/>
              <a:pathLst>
                <a:path w="692784" h="311150">
                  <a:moveTo>
                    <a:pt x="0" y="310641"/>
                  </a:moveTo>
                  <a:lnTo>
                    <a:pt x="692772" y="310641"/>
                  </a:lnTo>
                  <a:lnTo>
                    <a:pt x="692772" y="0"/>
                  </a:lnTo>
                  <a:lnTo>
                    <a:pt x="0" y="0"/>
                  </a:lnTo>
                  <a:lnTo>
                    <a:pt x="0" y="310641"/>
                  </a:lnTo>
                  <a:close/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6" name="object 96"/>
          <p:cNvSpPr txBox="1"/>
          <p:nvPr/>
        </p:nvSpPr>
        <p:spPr>
          <a:xfrm>
            <a:off x="6731634" y="4048125"/>
            <a:ext cx="152400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5" dirty="0">
                <a:latin typeface="Arial"/>
                <a:cs typeface="Arial"/>
              </a:rPr>
              <a:t>I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5" dirty="0">
                <a:latin typeface="Arial"/>
                <a:cs typeface="Arial"/>
              </a:rPr>
              <a:t>I</a:t>
            </a:r>
            <a:r>
              <a:rPr sz="700" b="1" spc="-40" dirty="0">
                <a:latin typeface="Arial"/>
                <a:cs typeface="Arial"/>
              </a:rPr>
              <a:t> </a:t>
            </a:r>
            <a:r>
              <a:rPr sz="700" b="1" spc="5" dirty="0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6457188" y="4167619"/>
            <a:ext cx="692785" cy="312420"/>
          </a:xfrm>
          <a:prstGeom prst="rect">
            <a:avLst/>
          </a:prstGeom>
          <a:solidFill>
            <a:srgbClr val="DBEDF4"/>
          </a:solidFill>
          <a:ln w="7619">
            <a:solidFill>
              <a:srgbClr val="000000"/>
            </a:solidFill>
          </a:ln>
        </p:spPr>
        <p:txBody>
          <a:bodyPr vert="horz" wrap="square" lIns="0" tIns="67945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535"/>
              </a:spcBef>
            </a:pPr>
            <a:r>
              <a:rPr sz="650" b="1" spc="-60" dirty="0">
                <a:latin typeface="Arial"/>
                <a:cs typeface="Arial"/>
              </a:rPr>
              <a:t>11</a:t>
            </a:r>
            <a:r>
              <a:rPr sz="650" b="1" spc="5" dirty="0">
                <a:latin typeface="Times New Roman"/>
                <a:cs typeface="Times New Roman"/>
              </a:rPr>
              <a:t>°</a:t>
            </a:r>
            <a:r>
              <a:rPr sz="650" b="1" spc="-20" dirty="0">
                <a:latin typeface="Times New Roman"/>
                <a:cs typeface="Times New Roman"/>
              </a:rPr>
              <a:t> </a:t>
            </a:r>
            <a:r>
              <a:rPr sz="650" b="1" spc="-70" dirty="0">
                <a:latin typeface="Arial"/>
                <a:cs typeface="Arial"/>
              </a:rPr>
              <a:t>T</a:t>
            </a:r>
            <a:r>
              <a:rPr sz="650" b="1" spc="-85" dirty="0">
                <a:latin typeface="Arial"/>
                <a:cs typeface="Arial"/>
              </a:rPr>
              <a:t>RA</a:t>
            </a:r>
            <a:r>
              <a:rPr sz="650" b="1" spc="-80" dirty="0">
                <a:latin typeface="Arial"/>
                <a:cs typeface="Arial"/>
              </a:rPr>
              <a:t>SP</a:t>
            </a:r>
            <a:r>
              <a:rPr sz="650" b="1" spc="-85" dirty="0">
                <a:latin typeface="Arial"/>
                <a:cs typeface="Arial"/>
              </a:rPr>
              <a:t>OR</a:t>
            </a:r>
            <a:r>
              <a:rPr sz="650" b="1" spc="-50" dirty="0">
                <a:latin typeface="Arial"/>
                <a:cs typeface="Arial"/>
              </a:rPr>
              <a:t>TI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550">
              <a:latin typeface="Arial"/>
              <a:cs typeface="Arial"/>
            </a:endParaRPr>
          </a:p>
          <a:p>
            <a:pPr algn="r">
              <a:lnSpc>
                <a:spcPct val="100000"/>
              </a:lnSpc>
            </a:pPr>
            <a:r>
              <a:rPr sz="350" dirty="0">
                <a:latin typeface="Arial MT"/>
                <a:cs typeface="Arial MT"/>
              </a:rPr>
              <a:t>ROMA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6660515" y="4639879"/>
            <a:ext cx="303530" cy="237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indent="17145">
              <a:lnSpc>
                <a:spcPct val="107100"/>
              </a:lnSpc>
              <a:spcBef>
                <a:spcPts val="95"/>
              </a:spcBef>
            </a:pPr>
            <a:r>
              <a:rPr sz="650" b="1" spc="-85" dirty="0">
                <a:latin typeface="Arial"/>
                <a:cs typeface="Arial"/>
              </a:rPr>
              <a:t>RECOM </a:t>
            </a:r>
            <a:r>
              <a:rPr sz="650" b="1" spc="-170" dirty="0">
                <a:latin typeface="Arial"/>
                <a:cs typeface="Arial"/>
              </a:rPr>
              <a:t> </a:t>
            </a:r>
            <a:r>
              <a:rPr sz="650" b="1" spc="-85" dirty="0">
                <a:latin typeface="Arial"/>
                <a:cs typeface="Arial"/>
              </a:rPr>
              <a:t>RA</a:t>
            </a:r>
            <a:r>
              <a:rPr sz="650" b="1" spc="-75" dirty="0">
                <a:latin typeface="Arial"/>
                <a:cs typeface="Arial"/>
              </a:rPr>
              <a:t>LOCE</a:t>
            </a:r>
            <a:endParaRPr sz="65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761226" y="4524883"/>
            <a:ext cx="102235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5" dirty="0">
                <a:latin typeface="Arial"/>
                <a:cs typeface="Arial"/>
              </a:rPr>
              <a:t>I I</a:t>
            </a:r>
            <a:endParaRPr sz="7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7011034" y="4879086"/>
            <a:ext cx="149860" cy="80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350" dirty="0">
                <a:latin typeface="Arial MT"/>
                <a:cs typeface="Arial MT"/>
              </a:rPr>
              <a:t>ROM</a:t>
            </a:r>
            <a:r>
              <a:rPr sz="350" spc="5" dirty="0">
                <a:latin typeface="Arial MT"/>
                <a:cs typeface="Arial MT"/>
              </a:rPr>
              <a:t>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7915020" y="4027144"/>
            <a:ext cx="696595" cy="316230"/>
          </a:xfrm>
          <a:prstGeom prst="rect">
            <a:avLst/>
          </a:prstGeom>
          <a:ln w="5715">
            <a:solidFill>
              <a:srgbClr val="000000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31115">
              <a:lnSpc>
                <a:spcPct val="100000"/>
              </a:lnSpc>
              <a:spcBef>
                <a:spcPts val="195"/>
              </a:spcBef>
            </a:pPr>
            <a:r>
              <a:rPr sz="600" b="1" spc="-65" dirty="0">
                <a:latin typeface="Arial"/>
                <a:cs typeface="Arial"/>
              </a:rPr>
              <a:t>C</a:t>
            </a:r>
            <a:r>
              <a:rPr sz="600" b="1" spc="-60" dirty="0">
                <a:latin typeface="Arial"/>
                <a:cs typeface="Arial"/>
              </a:rPr>
              <a:t>E</a:t>
            </a:r>
            <a:r>
              <a:rPr sz="600" b="1" spc="-65" dirty="0">
                <a:latin typeface="Arial"/>
                <a:cs typeface="Arial"/>
              </a:rPr>
              <a:t>N</a:t>
            </a:r>
            <a:r>
              <a:rPr sz="600" b="1" spc="-50" dirty="0">
                <a:latin typeface="Arial"/>
                <a:cs typeface="Arial"/>
              </a:rPr>
              <a:t>T</a:t>
            </a:r>
            <a:r>
              <a:rPr sz="600" b="1" spc="-65" dirty="0">
                <a:latin typeface="Arial"/>
                <a:cs typeface="Arial"/>
              </a:rPr>
              <a:t>RO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spc="-70" dirty="0">
                <a:latin typeface="Arial"/>
                <a:cs typeface="Arial"/>
              </a:rPr>
              <a:t>G</a:t>
            </a:r>
            <a:r>
              <a:rPr sz="600" b="1" spc="-60" dirty="0">
                <a:latin typeface="Arial"/>
                <a:cs typeface="Arial"/>
              </a:rPr>
              <a:t>ES</a:t>
            </a:r>
            <a:r>
              <a:rPr sz="600" b="1" spc="-50" dirty="0">
                <a:latin typeface="Arial"/>
                <a:cs typeface="Arial"/>
              </a:rPr>
              <a:t>T</a:t>
            </a:r>
            <a:r>
              <a:rPr sz="600" b="1" spc="-30" dirty="0">
                <a:latin typeface="Arial"/>
                <a:cs typeface="Arial"/>
              </a:rPr>
              <a:t>I</a:t>
            </a:r>
            <a:r>
              <a:rPr sz="600" b="1" spc="-70" dirty="0">
                <a:latin typeface="Arial"/>
                <a:cs typeface="Arial"/>
              </a:rPr>
              <a:t>O</a:t>
            </a:r>
            <a:r>
              <a:rPr sz="600" b="1" spc="-65" dirty="0">
                <a:latin typeface="Arial"/>
                <a:cs typeface="Arial"/>
              </a:rPr>
              <a:t>N</a:t>
            </a:r>
            <a:r>
              <a:rPr sz="600" b="1" spc="-55" dirty="0">
                <a:latin typeface="Arial"/>
                <a:cs typeface="Arial"/>
              </a:rPr>
              <a:t>E</a:t>
            </a:r>
            <a:endParaRPr sz="600">
              <a:latin typeface="Arial"/>
              <a:cs typeface="Arial"/>
            </a:endParaRPr>
          </a:p>
          <a:p>
            <a:pPr marL="60325">
              <a:lnSpc>
                <a:spcPct val="100000"/>
              </a:lnSpc>
              <a:spcBef>
                <a:spcPts val="75"/>
              </a:spcBef>
            </a:pPr>
            <a:r>
              <a:rPr sz="600" b="1" spc="-60" dirty="0">
                <a:latin typeface="Arial"/>
                <a:cs typeface="Arial"/>
              </a:rPr>
              <a:t>BAS</a:t>
            </a:r>
            <a:r>
              <a:rPr sz="600" b="1" spc="-25" dirty="0">
                <a:latin typeface="Arial"/>
                <a:cs typeface="Arial"/>
              </a:rPr>
              <a:t>I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spc="-60" dirty="0">
                <a:latin typeface="Arial"/>
                <a:cs typeface="Arial"/>
              </a:rPr>
              <a:t>LO</a:t>
            </a:r>
            <a:r>
              <a:rPr sz="600" b="1" spc="-70" dirty="0">
                <a:latin typeface="Arial"/>
                <a:cs typeface="Arial"/>
              </a:rPr>
              <a:t>G</a:t>
            </a:r>
            <a:r>
              <a:rPr sz="600" b="1" spc="-40" dirty="0">
                <a:latin typeface="Arial"/>
                <a:cs typeface="Arial"/>
              </a:rPr>
              <a:t>IS</a:t>
            </a:r>
            <a:r>
              <a:rPr sz="600" b="1" spc="-55" dirty="0">
                <a:latin typeface="Arial"/>
                <a:cs typeface="Arial"/>
              </a:rPr>
              <a:t>T</a:t>
            </a:r>
            <a:r>
              <a:rPr sz="600" b="1" spc="-50" dirty="0">
                <a:latin typeface="Arial"/>
                <a:cs typeface="Arial"/>
              </a:rPr>
              <a:t>ICHE</a:t>
            </a:r>
            <a:endParaRPr sz="6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  <a:spcBef>
                <a:spcPts val="254"/>
              </a:spcBef>
            </a:pPr>
            <a:r>
              <a:rPr sz="350" dirty="0">
                <a:latin typeface="Arial MT"/>
                <a:cs typeface="Arial MT"/>
              </a:rPr>
              <a:t>ROMA</a:t>
            </a:r>
            <a:endParaRPr sz="350">
              <a:latin typeface="Arial MT"/>
              <a:cs typeface="Arial MT"/>
            </a:endParaRPr>
          </a:p>
        </p:txBody>
      </p:sp>
      <p:grpSp>
        <p:nvGrpSpPr>
          <p:cNvPr id="102" name="object 102"/>
          <p:cNvGrpSpPr/>
          <p:nvPr/>
        </p:nvGrpSpPr>
        <p:grpSpPr>
          <a:xfrm>
            <a:off x="4354067" y="1178953"/>
            <a:ext cx="678180" cy="323215"/>
            <a:chOff x="4354067" y="1178953"/>
            <a:chExt cx="678180" cy="323215"/>
          </a:xfrm>
        </p:grpSpPr>
        <p:sp>
          <p:nvSpPr>
            <p:cNvPr id="103" name="object 103"/>
            <p:cNvSpPr/>
            <p:nvPr/>
          </p:nvSpPr>
          <p:spPr>
            <a:xfrm>
              <a:off x="4357877" y="1182763"/>
              <a:ext cx="670560" cy="315595"/>
            </a:xfrm>
            <a:custGeom>
              <a:avLst/>
              <a:gdLst/>
              <a:ahLst/>
              <a:cxnLst/>
              <a:rect l="l" t="t" r="r" b="b"/>
              <a:pathLst>
                <a:path w="670560" h="315594">
                  <a:moveTo>
                    <a:pt x="670420" y="0"/>
                  </a:moveTo>
                  <a:lnTo>
                    <a:pt x="0" y="0"/>
                  </a:lnTo>
                  <a:lnTo>
                    <a:pt x="0" y="315328"/>
                  </a:lnTo>
                  <a:lnTo>
                    <a:pt x="670420" y="315328"/>
                  </a:lnTo>
                  <a:lnTo>
                    <a:pt x="670420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4357877" y="1182763"/>
              <a:ext cx="670560" cy="315595"/>
            </a:xfrm>
            <a:custGeom>
              <a:avLst/>
              <a:gdLst/>
              <a:ahLst/>
              <a:cxnLst/>
              <a:rect l="l" t="t" r="r" b="b"/>
              <a:pathLst>
                <a:path w="670560" h="315594">
                  <a:moveTo>
                    <a:pt x="0" y="315328"/>
                  </a:moveTo>
                  <a:lnTo>
                    <a:pt x="670420" y="315328"/>
                  </a:lnTo>
                  <a:lnTo>
                    <a:pt x="670420" y="0"/>
                  </a:lnTo>
                  <a:lnTo>
                    <a:pt x="0" y="0"/>
                  </a:lnTo>
                  <a:lnTo>
                    <a:pt x="0" y="315328"/>
                  </a:lnTo>
                  <a:close/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5" name="object 105"/>
          <p:cNvSpPr txBox="1"/>
          <p:nvPr/>
        </p:nvSpPr>
        <p:spPr>
          <a:xfrm>
            <a:off x="4521453" y="1062608"/>
            <a:ext cx="345440" cy="3632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42545" marR="5080" indent="-30480">
              <a:lnSpc>
                <a:spcPct val="106800"/>
              </a:lnSpc>
              <a:spcBef>
                <a:spcPts val="60"/>
              </a:spcBef>
            </a:pPr>
            <a:r>
              <a:rPr sz="700" b="1" spc="10" dirty="0">
                <a:latin typeface="Arial"/>
                <a:cs typeface="Arial"/>
              </a:rPr>
              <a:t>X</a:t>
            </a:r>
            <a:r>
              <a:rPr sz="700" b="1" spc="-30" dirty="0">
                <a:latin typeface="Arial"/>
                <a:cs typeface="Arial"/>
              </a:rPr>
              <a:t> </a:t>
            </a:r>
            <a:r>
              <a:rPr sz="700" b="1" spc="10" dirty="0">
                <a:latin typeface="Arial"/>
                <a:cs typeface="Arial"/>
              </a:rPr>
              <a:t>X</a:t>
            </a:r>
            <a:r>
              <a:rPr sz="700" b="1" spc="-25" dirty="0">
                <a:latin typeface="Arial"/>
                <a:cs typeface="Arial"/>
              </a:rPr>
              <a:t> </a:t>
            </a:r>
            <a:r>
              <a:rPr sz="700" b="1" spc="10" dirty="0">
                <a:latin typeface="Arial"/>
                <a:cs typeface="Arial"/>
              </a:rPr>
              <a:t>X</a:t>
            </a:r>
            <a:r>
              <a:rPr sz="700" b="1" spc="-20" dirty="0">
                <a:latin typeface="Arial"/>
                <a:cs typeface="Arial"/>
              </a:rPr>
              <a:t> </a:t>
            </a:r>
            <a:r>
              <a:rPr sz="700" b="1" spc="10" dirty="0">
                <a:solidFill>
                  <a:srgbClr val="FF0000"/>
                </a:solidFill>
                <a:latin typeface="Arial"/>
                <a:cs typeface="Arial"/>
              </a:rPr>
              <a:t>X </a:t>
            </a:r>
            <a:r>
              <a:rPr sz="700" b="1" spc="-1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700" b="1" spc="-85" dirty="0">
                <a:latin typeface="Arial"/>
                <a:cs typeface="Arial"/>
              </a:rPr>
              <a:t>CAPO </a:t>
            </a:r>
            <a:r>
              <a:rPr sz="700" b="1" spc="-80" dirty="0">
                <a:latin typeface="Arial"/>
                <a:cs typeface="Arial"/>
              </a:rPr>
              <a:t> </a:t>
            </a:r>
            <a:r>
              <a:rPr sz="700" b="1" spc="-55" dirty="0">
                <a:latin typeface="Arial"/>
                <a:cs typeface="Arial"/>
              </a:rPr>
              <a:t>DI</a:t>
            </a:r>
            <a:r>
              <a:rPr sz="700" b="1" spc="-30" dirty="0">
                <a:latin typeface="Arial"/>
                <a:cs typeface="Arial"/>
              </a:rPr>
              <a:t> </a:t>
            </a:r>
            <a:r>
              <a:rPr sz="700" b="1" spc="-75" dirty="0">
                <a:latin typeface="Arial"/>
                <a:cs typeface="Arial"/>
              </a:rPr>
              <a:t>S</a:t>
            </a:r>
            <a:r>
              <a:rPr sz="700" b="1" spc="-100" dirty="0">
                <a:latin typeface="Arial"/>
                <a:cs typeface="Arial"/>
              </a:rPr>
              <a:t>M</a:t>
            </a:r>
            <a:r>
              <a:rPr sz="700" b="1" spc="-75" dirty="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881626" y="1426209"/>
            <a:ext cx="149860" cy="80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350" dirty="0">
                <a:latin typeface="Arial MT"/>
                <a:cs typeface="Arial MT"/>
              </a:rPr>
              <a:t>ROM</a:t>
            </a:r>
            <a:r>
              <a:rPr sz="350" spc="5" dirty="0">
                <a:latin typeface="Arial MT"/>
                <a:cs typeface="Arial MT"/>
              </a:rPr>
              <a:t>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99338" y="1802130"/>
            <a:ext cx="259079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b="1" spc="10" dirty="0">
                <a:latin typeface="Arial"/>
                <a:cs typeface="Arial"/>
              </a:rPr>
              <a:t>X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10" dirty="0">
                <a:latin typeface="Arial"/>
                <a:cs typeface="Arial"/>
              </a:rPr>
              <a:t>X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10" dirty="0">
                <a:latin typeface="Arial"/>
                <a:cs typeface="Arial"/>
              </a:rPr>
              <a:t>X</a:t>
            </a:r>
            <a:endParaRPr sz="70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81177" y="1921802"/>
            <a:ext cx="697865" cy="316230"/>
          </a:xfrm>
          <a:prstGeom prst="rect">
            <a:avLst/>
          </a:prstGeom>
          <a:ln w="5714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550"/>
              </a:spcBef>
            </a:pPr>
            <a:r>
              <a:rPr sz="650" b="1" spc="-65" dirty="0">
                <a:latin typeface="Arial"/>
                <a:cs typeface="Arial"/>
              </a:rPr>
              <a:t>DIPE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6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</a:pPr>
            <a:r>
              <a:rPr sz="350" dirty="0">
                <a:latin typeface="Arial MT"/>
                <a:cs typeface="Arial MT"/>
              </a:rPr>
              <a:t>ROMA</a:t>
            </a:r>
            <a:endParaRPr sz="350">
              <a:latin typeface="Arial MT"/>
              <a:cs typeface="Arial MT"/>
            </a:endParaRPr>
          </a:p>
        </p:txBody>
      </p:sp>
      <p:grpSp>
        <p:nvGrpSpPr>
          <p:cNvPr id="109" name="object 109"/>
          <p:cNvGrpSpPr/>
          <p:nvPr/>
        </p:nvGrpSpPr>
        <p:grpSpPr>
          <a:xfrm>
            <a:off x="6413626" y="2082419"/>
            <a:ext cx="2998470" cy="1757045"/>
            <a:chOff x="6413626" y="2082419"/>
            <a:chExt cx="2998470" cy="1757045"/>
          </a:xfrm>
        </p:grpSpPr>
        <p:sp>
          <p:nvSpPr>
            <p:cNvPr id="110" name="object 110"/>
            <p:cNvSpPr/>
            <p:nvPr/>
          </p:nvSpPr>
          <p:spPr>
            <a:xfrm>
              <a:off x="6417436" y="2086229"/>
              <a:ext cx="577215" cy="1749425"/>
            </a:xfrm>
            <a:custGeom>
              <a:avLst/>
              <a:gdLst/>
              <a:ahLst/>
              <a:cxnLst/>
              <a:rect l="l" t="t" r="r" b="b"/>
              <a:pathLst>
                <a:path w="577215" h="1749425">
                  <a:moveTo>
                    <a:pt x="577214" y="0"/>
                  </a:moveTo>
                  <a:lnTo>
                    <a:pt x="577214" y="8636"/>
                  </a:lnTo>
                  <a:lnTo>
                    <a:pt x="0" y="8636"/>
                  </a:lnTo>
                  <a:lnTo>
                    <a:pt x="0" y="1748917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93835" y="2378202"/>
              <a:ext cx="1270" cy="132715"/>
            </a:xfrm>
            <a:custGeom>
              <a:avLst/>
              <a:gdLst/>
              <a:ahLst/>
              <a:cxnLst/>
              <a:rect l="l" t="t" r="r" b="b"/>
              <a:pathLst>
                <a:path w="1270" h="132714">
                  <a:moveTo>
                    <a:pt x="0" y="0"/>
                  </a:moveTo>
                  <a:lnTo>
                    <a:pt x="1143" y="132461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9406762" y="2374392"/>
              <a:ext cx="1905" cy="132715"/>
            </a:xfrm>
            <a:custGeom>
              <a:avLst/>
              <a:gdLst/>
              <a:ahLst/>
              <a:cxnLst/>
              <a:rect l="l" t="t" r="r" b="b"/>
              <a:pathLst>
                <a:path w="1904" h="132714">
                  <a:moveTo>
                    <a:pt x="0" y="0"/>
                  </a:moveTo>
                  <a:lnTo>
                    <a:pt x="1397" y="132461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7784083" y="2377567"/>
              <a:ext cx="1270" cy="132715"/>
            </a:xfrm>
            <a:custGeom>
              <a:avLst/>
              <a:gdLst/>
              <a:ahLst/>
              <a:cxnLst/>
              <a:rect l="l" t="t" r="r" b="b"/>
              <a:pathLst>
                <a:path w="1270" h="132714">
                  <a:moveTo>
                    <a:pt x="0" y="0"/>
                  </a:moveTo>
                  <a:lnTo>
                    <a:pt x="1270" y="132461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4" name="object 114"/>
          <p:cNvGrpSpPr/>
          <p:nvPr/>
        </p:nvGrpSpPr>
        <p:grpSpPr>
          <a:xfrm>
            <a:off x="707936" y="1337183"/>
            <a:ext cx="6634480" cy="466725"/>
            <a:chOff x="707936" y="1337183"/>
            <a:chExt cx="6634480" cy="466725"/>
          </a:xfrm>
        </p:grpSpPr>
        <p:sp>
          <p:nvSpPr>
            <p:cNvPr id="115" name="object 115"/>
            <p:cNvSpPr/>
            <p:nvPr/>
          </p:nvSpPr>
          <p:spPr>
            <a:xfrm>
              <a:off x="4185030" y="1340993"/>
              <a:ext cx="173355" cy="326390"/>
            </a:xfrm>
            <a:custGeom>
              <a:avLst/>
              <a:gdLst/>
              <a:ahLst/>
              <a:cxnLst/>
              <a:rect l="l" t="t" r="r" b="b"/>
              <a:pathLst>
                <a:path w="173354" h="326389">
                  <a:moveTo>
                    <a:pt x="172847" y="0"/>
                  </a:moveTo>
                  <a:lnTo>
                    <a:pt x="0" y="0"/>
                  </a:lnTo>
                  <a:lnTo>
                    <a:pt x="0" y="326136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711746" y="1658874"/>
              <a:ext cx="1905" cy="133350"/>
            </a:xfrm>
            <a:custGeom>
              <a:avLst/>
              <a:gdLst/>
              <a:ahLst/>
              <a:cxnLst/>
              <a:rect l="l" t="t" r="r" b="b"/>
              <a:pathLst>
                <a:path w="1904" h="133350">
                  <a:moveTo>
                    <a:pt x="0" y="0"/>
                  </a:moveTo>
                  <a:lnTo>
                    <a:pt x="1346" y="132842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522729" y="1658874"/>
              <a:ext cx="2540" cy="133350"/>
            </a:xfrm>
            <a:custGeom>
              <a:avLst/>
              <a:gdLst/>
              <a:ahLst/>
              <a:cxnLst/>
              <a:rect l="l" t="t" r="r" b="b"/>
              <a:pathLst>
                <a:path w="2540" h="133350">
                  <a:moveTo>
                    <a:pt x="0" y="0"/>
                  </a:moveTo>
                  <a:lnTo>
                    <a:pt x="2032" y="132842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2343912" y="1663699"/>
              <a:ext cx="1270" cy="132715"/>
            </a:xfrm>
            <a:custGeom>
              <a:avLst/>
              <a:gdLst/>
              <a:ahLst/>
              <a:cxnLst/>
              <a:rect l="l" t="t" r="r" b="b"/>
              <a:pathLst>
                <a:path w="1269" h="132714">
                  <a:moveTo>
                    <a:pt x="0" y="0"/>
                  </a:moveTo>
                  <a:lnTo>
                    <a:pt x="1270" y="132715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3915029" y="1660652"/>
              <a:ext cx="1905" cy="133350"/>
            </a:xfrm>
            <a:custGeom>
              <a:avLst/>
              <a:gdLst/>
              <a:ahLst/>
              <a:cxnLst/>
              <a:rect l="l" t="t" r="r" b="b"/>
              <a:pathLst>
                <a:path w="1904" h="133350">
                  <a:moveTo>
                    <a:pt x="0" y="0"/>
                  </a:moveTo>
                  <a:lnTo>
                    <a:pt x="1397" y="132842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4696332" y="1660652"/>
              <a:ext cx="1905" cy="133350"/>
            </a:xfrm>
            <a:custGeom>
              <a:avLst/>
              <a:gdLst/>
              <a:ahLst/>
              <a:cxnLst/>
              <a:rect l="l" t="t" r="r" b="b"/>
              <a:pathLst>
                <a:path w="1904" h="133350">
                  <a:moveTo>
                    <a:pt x="0" y="0"/>
                  </a:moveTo>
                  <a:lnTo>
                    <a:pt x="1397" y="132842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479795" y="1667129"/>
              <a:ext cx="1905" cy="133350"/>
            </a:xfrm>
            <a:custGeom>
              <a:avLst/>
              <a:gdLst/>
              <a:ahLst/>
              <a:cxnLst/>
              <a:rect l="l" t="t" r="r" b="b"/>
              <a:pathLst>
                <a:path w="1904" h="133350">
                  <a:moveTo>
                    <a:pt x="0" y="0"/>
                  </a:moveTo>
                  <a:lnTo>
                    <a:pt x="1397" y="132842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7337170" y="1667129"/>
              <a:ext cx="1270" cy="133350"/>
            </a:xfrm>
            <a:custGeom>
              <a:avLst/>
              <a:gdLst/>
              <a:ahLst/>
              <a:cxnLst/>
              <a:rect l="l" t="t" r="r" b="b"/>
              <a:pathLst>
                <a:path w="1270" h="133350">
                  <a:moveTo>
                    <a:pt x="0" y="0"/>
                  </a:moveTo>
                  <a:lnTo>
                    <a:pt x="1270" y="132842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6" name="Immagine 125">
            <a:extLst>
              <a:ext uri="{FF2B5EF4-FFF2-40B4-BE49-F238E27FC236}">
                <a16:creationId xmlns:a16="http://schemas.microsoft.com/office/drawing/2014/main" id="{478B5ED5-223E-4D71-B63B-15A01B25FC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180" y="69269"/>
            <a:ext cx="1862220" cy="1862220"/>
          </a:xfrm>
          <a:prstGeom prst="rect">
            <a:avLst/>
          </a:prstGeom>
        </p:spPr>
      </p:pic>
      <p:sp>
        <p:nvSpPr>
          <p:cNvPr id="128" name="Ovale 127">
            <a:extLst>
              <a:ext uri="{FF2B5EF4-FFF2-40B4-BE49-F238E27FC236}">
                <a16:creationId xmlns:a16="http://schemas.microsoft.com/office/drawing/2014/main" id="{3A06FD8C-F932-40D5-B4C7-74C48F1A46D6}"/>
              </a:ext>
            </a:extLst>
          </p:cNvPr>
          <p:cNvSpPr/>
          <p:nvPr/>
        </p:nvSpPr>
        <p:spPr>
          <a:xfrm>
            <a:off x="7284197" y="2438697"/>
            <a:ext cx="979120" cy="57096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Immagine 161">
            <a:extLst>
              <a:ext uri="{FF2B5EF4-FFF2-40B4-BE49-F238E27FC236}">
                <a16:creationId xmlns:a16="http://schemas.microsoft.com/office/drawing/2014/main" id="{4634B59C-6ABC-4293-8F78-D2AEE2F994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180" y="69269"/>
            <a:ext cx="1862220" cy="186222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1526" y="232043"/>
            <a:ext cx="602234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00"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COMANDO</a:t>
            </a:r>
            <a:r>
              <a:rPr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4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DELLE </a:t>
            </a:r>
            <a:r>
              <a:rPr sz="2400"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FORZE</a:t>
            </a:r>
            <a:r>
              <a:rPr sz="24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OPERATIVE </a:t>
            </a:r>
            <a:r>
              <a:rPr sz="2400"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TERRESTRI</a:t>
            </a:r>
            <a:endParaRPr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1" name="object 161"/>
          <p:cNvSpPr txBox="1">
            <a:spLocks noGrp="1"/>
          </p:cNvSpPr>
          <p:nvPr>
            <p:ph type="sldNum" sz="quarter" idx="12"/>
          </p:nvPr>
        </p:nvSpPr>
        <p:spPr>
          <a:xfrm>
            <a:off x="597853" y="898747"/>
            <a:ext cx="684099" cy="34265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endParaRPr spc="-5" dirty="0"/>
          </a:p>
        </p:txBody>
      </p:sp>
      <p:grpSp>
        <p:nvGrpSpPr>
          <p:cNvPr id="3" name="object 3"/>
          <p:cNvGrpSpPr/>
          <p:nvPr/>
        </p:nvGrpSpPr>
        <p:grpSpPr>
          <a:xfrm>
            <a:off x="1626679" y="1810131"/>
            <a:ext cx="4166235" cy="2282825"/>
            <a:chOff x="1626679" y="1810131"/>
            <a:chExt cx="4166235" cy="2282825"/>
          </a:xfrm>
        </p:grpSpPr>
        <p:sp>
          <p:nvSpPr>
            <p:cNvPr id="4" name="object 4"/>
            <p:cNvSpPr/>
            <p:nvPr/>
          </p:nvSpPr>
          <p:spPr>
            <a:xfrm>
              <a:off x="3833876" y="1814576"/>
              <a:ext cx="0" cy="360680"/>
            </a:xfrm>
            <a:custGeom>
              <a:avLst/>
              <a:gdLst/>
              <a:ahLst/>
              <a:cxnLst/>
              <a:rect l="l" t="t" r="r" b="b"/>
              <a:pathLst>
                <a:path h="360680">
                  <a:moveTo>
                    <a:pt x="0" y="0"/>
                  </a:moveTo>
                  <a:lnTo>
                    <a:pt x="0" y="360553"/>
                  </a:lnTo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644726" y="2407475"/>
              <a:ext cx="68580" cy="0"/>
            </a:xfrm>
            <a:custGeom>
              <a:avLst/>
              <a:gdLst/>
              <a:ahLst/>
              <a:cxnLst/>
              <a:rect l="l" t="t" r="r" b="b"/>
              <a:pathLst>
                <a:path w="68580">
                  <a:moveTo>
                    <a:pt x="0" y="0"/>
                  </a:moveTo>
                  <a:lnTo>
                    <a:pt x="68313" y="0"/>
                  </a:lnTo>
                </a:path>
              </a:pathLst>
            </a:custGeom>
            <a:ln w="104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31124" y="3630803"/>
              <a:ext cx="80010" cy="0"/>
            </a:xfrm>
            <a:custGeom>
              <a:avLst/>
              <a:gdLst/>
              <a:ahLst/>
              <a:cxnLst/>
              <a:rect l="l" t="t" r="r" b="b"/>
              <a:pathLst>
                <a:path w="80010">
                  <a:moveTo>
                    <a:pt x="0" y="0"/>
                  </a:moveTo>
                  <a:lnTo>
                    <a:pt x="79819" y="0"/>
                  </a:lnTo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688673" y="4086161"/>
              <a:ext cx="97790" cy="0"/>
            </a:xfrm>
            <a:custGeom>
              <a:avLst/>
              <a:gdLst/>
              <a:ahLst/>
              <a:cxnLst/>
              <a:rect l="l" t="t" r="r" b="b"/>
              <a:pathLst>
                <a:path w="97789">
                  <a:moveTo>
                    <a:pt x="0" y="0"/>
                  </a:moveTo>
                  <a:lnTo>
                    <a:pt x="97637" y="0"/>
                  </a:lnTo>
                </a:path>
              </a:pathLst>
            </a:custGeom>
            <a:ln w="124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221727" y="3804792"/>
            <a:ext cx="0" cy="67310"/>
          </a:xfrm>
          <a:custGeom>
            <a:avLst/>
            <a:gdLst/>
            <a:ahLst/>
            <a:cxnLst/>
            <a:rect l="l" t="t" r="r" b="b"/>
            <a:pathLst>
              <a:path h="67310">
                <a:moveTo>
                  <a:pt x="0" y="0"/>
                </a:moveTo>
                <a:lnTo>
                  <a:pt x="0" y="66802"/>
                </a:lnTo>
              </a:path>
            </a:pathLst>
          </a:custGeom>
          <a:ln w="87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461505" y="2121535"/>
            <a:ext cx="95885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15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877053" y="3922407"/>
            <a:ext cx="816610" cy="367665"/>
            <a:chOff x="4877053" y="3922407"/>
            <a:chExt cx="816610" cy="367665"/>
          </a:xfrm>
        </p:grpSpPr>
        <p:sp>
          <p:nvSpPr>
            <p:cNvPr id="11" name="object 11"/>
            <p:cNvSpPr/>
            <p:nvPr/>
          </p:nvSpPr>
          <p:spPr>
            <a:xfrm>
              <a:off x="4881498" y="3926852"/>
              <a:ext cx="807720" cy="358775"/>
            </a:xfrm>
            <a:custGeom>
              <a:avLst/>
              <a:gdLst/>
              <a:ahLst/>
              <a:cxnLst/>
              <a:rect l="l" t="t" r="r" b="b"/>
              <a:pathLst>
                <a:path w="807720" h="358775">
                  <a:moveTo>
                    <a:pt x="807173" y="0"/>
                  </a:moveTo>
                  <a:lnTo>
                    <a:pt x="0" y="0"/>
                  </a:lnTo>
                  <a:lnTo>
                    <a:pt x="0" y="358762"/>
                  </a:lnTo>
                  <a:lnTo>
                    <a:pt x="807173" y="358762"/>
                  </a:lnTo>
                  <a:lnTo>
                    <a:pt x="807173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81498" y="3926852"/>
              <a:ext cx="807720" cy="358775"/>
            </a:xfrm>
            <a:custGeom>
              <a:avLst/>
              <a:gdLst/>
              <a:ahLst/>
              <a:cxnLst/>
              <a:rect l="l" t="t" r="r" b="b"/>
              <a:pathLst>
                <a:path w="807720" h="358775">
                  <a:moveTo>
                    <a:pt x="0" y="358762"/>
                  </a:moveTo>
                  <a:lnTo>
                    <a:pt x="807173" y="358762"/>
                  </a:lnTo>
                  <a:lnTo>
                    <a:pt x="807173" y="0"/>
                  </a:lnTo>
                  <a:lnTo>
                    <a:pt x="0" y="0"/>
                  </a:lnTo>
                  <a:lnTo>
                    <a:pt x="0" y="358762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109464" y="3990873"/>
            <a:ext cx="354330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b="1" spc="-75" dirty="0">
                <a:latin typeface="Arial"/>
                <a:cs typeface="Arial"/>
              </a:rPr>
              <a:t>3</a:t>
            </a:r>
            <a:r>
              <a:rPr sz="750" b="1" dirty="0">
                <a:latin typeface="Times New Roman"/>
                <a:cs typeface="Times New Roman"/>
              </a:rPr>
              <a:t>°</a:t>
            </a:r>
            <a:r>
              <a:rPr sz="750" b="1" spc="-25" dirty="0">
                <a:latin typeface="Times New Roman"/>
                <a:cs typeface="Times New Roman"/>
              </a:rPr>
              <a:t> </a:t>
            </a:r>
            <a:r>
              <a:rPr sz="750" b="1" spc="-95" dirty="0">
                <a:latin typeface="Arial"/>
                <a:cs typeface="Arial"/>
              </a:rPr>
              <a:t>R</a:t>
            </a:r>
            <a:r>
              <a:rPr sz="750" b="1" spc="-90" dirty="0">
                <a:latin typeface="Arial"/>
                <a:cs typeface="Arial"/>
              </a:rPr>
              <a:t>E</a:t>
            </a:r>
            <a:r>
              <a:rPr sz="750" b="1" spc="-100" dirty="0">
                <a:latin typeface="Arial"/>
                <a:cs typeface="Arial"/>
              </a:rPr>
              <a:t>O</a:t>
            </a:r>
            <a:r>
              <a:rPr sz="750" b="1" spc="-85" dirty="0">
                <a:latin typeface="Arial"/>
                <a:cs typeface="Arial"/>
              </a:rPr>
              <a:t>S</a:t>
            </a:r>
            <a:endParaRPr sz="7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41163" y="3791204"/>
            <a:ext cx="172085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44744" y="4192879"/>
            <a:ext cx="255904" cy="889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00" spc="5" dirty="0">
                <a:latin typeface="Arial MT"/>
                <a:cs typeface="Arial MT"/>
              </a:rPr>
              <a:t>VITERB</a:t>
            </a:r>
            <a:r>
              <a:rPr sz="400" spc="10" dirty="0">
                <a:latin typeface="Arial MT"/>
                <a:cs typeface="Arial MT"/>
              </a:rPr>
              <a:t>O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900935" y="2872854"/>
            <a:ext cx="817880" cy="368300"/>
            <a:chOff x="1900935" y="2872854"/>
            <a:chExt cx="817880" cy="368300"/>
          </a:xfrm>
        </p:grpSpPr>
        <p:sp>
          <p:nvSpPr>
            <p:cNvPr id="17" name="object 17"/>
            <p:cNvSpPr/>
            <p:nvPr/>
          </p:nvSpPr>
          <p:spPr>
            <a:xfrm>
              <a:off x="1905380" y="2877299"/>
              <a:ext cx="808990" cy="359410"/>
            </a:xfrm>
            <a:custGeom>
              <a:avLst/>
              <a:gdLst/>
              <a:ahLst/>
              <a:cxnLst/>
              <a:rect l="l" t="t" r="r" b="b"/>
              <a:pathLst>
                <a:path w="808989" h="359410">
                  <a:moveTo>
                    <a:pt x="808558" y="0"/>
                  </a:moveTo>
                  <a:lnTo>
                    <a:pt x="0" y="0"/>
                  </a:lnTo>
                  <a:lnTo>
                    <a:pt x="0" y="358787"/>
                  </a:lnTo>
                  <a:lnTo>
                    <a:pt x="808558" y="358787"/>
                  </a:lnTo>
                  <a:lnTo>
                    <a:pt x="808558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905380" y="2877299"/>
              <a:ext cx="808990" cy="359410"/>
            </a:xfrm>
            <a:custGeom>
              <a:avLst/>
              <a:gdLst/>
              <a:ahLst/>
              <a:cxnLst/>
              <a:rect l="l" t="t" r="r" b="b"/>
              <a:pathLst>
                <a:path w="808989" h="359410">
                  <a:moveTo>
                    <a:pt x="0" y="358787"/>
                  </a:moveTo>
                  <a:lnTo>
                    <a:pt x="808558" y="358787"/>
                  </a:lnTo>
                  <a:lnTo>
                    <a:pt x="808558" y="0"/>
                  </a:lnTo>
                  <a:lnTo>
                    <a:pt x="0" y="0"/>
                  </a:lnTo>
                  <a:lnTo>
                    <a:pt x="0" y="358787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082164" y="2880512"/>
            <a:ext cx="45720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9055">
              <a:lnSpc>
                <a:spcPct val="100000"/>
              </a:lnSpc>
              <a:spcBef>
                <a:spcPts val="110"/>
              </a:spcBef>
            </a:pPr>
            <a:r>
              <a:rPr sz="750" b="1" spc="-85" dirty="0">
                <a:latin typeface="Arial"/>
                <a:cs typeface="Arial"/>
              </a:rPr>
              <a:t>BRIGATA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750" b="1" spc="-90" dirty="0">
                <a:latin typeface="Arial"/>
                <a:cs typeface="Arial"/>
              </a:rPr>
              <a:t>SOS</a:t>
            </a:r>
            <a:r>
              <a:rPr sz="750" b="1" spc="-85" dirty="0">
                <a:latin typeface="Arial"/>
                <a:cs typeface="Arial"/>
              </a:rPr>
              <a:t>T</a:t>
            </a:r>
            <a:r>
              <a:rPr sz="750" b="1" spc="-95" dirty="0">
                <a:latin typeface="Arial"/>
                <a:cs typeface="Arial"/>
              </a:rPr>
              <a:t>A</a:t>
            </a:r>
            <a:r>
              <a:rPr sz="750" b="1" spc="-85" dirty="0">
                <a:latin typeface="Arial"/>
                <a:cs typeface="Arial"/>
              </a:rPr>
              <a:t>V</a:t>
            </a:r>
            <a:r>
              <a:rPr sz="750" b="1" spc="-90" dirty="0">
                <a:latin typeface="Arial"/>
                <a:cs typeface="Arial"/>
              </a:rPr>
              <a:t>E</a:t>
            </a:r>
            <a:r>
              <a:rPr sz="750" b="1" spc="-85" dirty="0">
                <a:latin typeface="Arial"/>
                <a:cs typeface="Arial"/>
              </a:rPr>
              <a:t>S</a:t>
            </a:r>
            <a:endParaRPr sz="75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896364" y="3407638"/>
            <a:ext cx="816610" cy="367665"/>
            <a:chOff x="1896364" y="3407638"/>
            <a:chExt cx="816610" cy="367665"/>
          </a:xfrm>
        </p:grpSpPr>
        <p:sp>
          <p:nvSpPr>
            <p:cNvPr id="21" name="object 21"/>
            <p:cNvSpPr/>
            <p:nvPr/>
          </p:nvSpPr>
          <p:spPr>
            <a:xfrm>
              <a:off x="1900809" y="3412083"/>
              <a:ext cx="807720" cy="358775"/>
            </a:xfrm>
            <a:custGeom>
              <a:avLst/>
              <a:gdLst/>
              <a:ahLst/>
              <a:cxnLst/>
              <a:rect l="l" t="t" r="r" b="b"/>
              <a:pathLst>
                <a:path w="807719" h="358775">
                  <a:moveTo>
                    <a:pt x="807389" y="0"/>
                  </a:moveTo>
                  <a:lnTo>
                    <a:pt x="0" y="0"/>
                  </a:lnTo>
                  <a:lnTo>
                    <a:pt x="0" y="358546"/>
                  </a:lnTo>
                  <a:lnTo>
                    <a:pt x="807389" y="358546"/>
                  </a:lnTo>
                  <a:lnTo>
                    <a:pt x="807389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900809" y="3412083"/>
              <a:ext cx="807720" cy="358775"/>
            </a:xfrm>
            <a:custGeom>
              <a:avLst/>
              <a:gdLst/>
              <a:ahLst/>
              <a:cxnLst/>
              <a:rect l="l" t="t" r="r" b="b"/>
              <a:pathLst>
                <a:path w="807719" h="358775">
                  <a:moveTo>
                    <a:pt x="0" y="358546"/>
                  </a:moveTo>
                  <a:lnTo>
                    <a:pt x="807389" y="358546"/>
                  </a:lnTo>
                  <a:lnTo>
                    <a:pt x="807389" y="0"/>
                  </a:lnTo>
                  <a:lnTo>
                    <a:pt x="0" y="0"/>
                  </a:lnTo>
                  <a:lnTo>
                    <a:pt x="0" y="358546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025142" y="3475456"/>
            <a:ext cx="561340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b="1" spc="-75" dirty="0">
                <a:latin typeface="Arial"/>
                <a:cs typeface="Arial"/>
              </a:rPr>
              <a:t>1</a:t>
            </a:r>
            <a:r>
              <a:rPr sz="750" b="1" spc="5" dirty="0">
                <a:latin typeface="Times New Roman"/>
                <a:cs typeface="Times New Roman"/>
              </a:rPr>
              <a:t>°</a:t>
            </a:r>
            <a:r>
              <a:rPr sz="750" b="1" spc="-25" dirty="0">
                <a:latin typeface="Times New Roman"/>
                <a:cs typeface="Times New Roman"/>
              </a:rPr>
              <a:t> </a:t>
            </a:r>
            <a:r>
              <a:rPr sz="750" b="1" spc="-90" dirty="0">
                <a:latin typeface="Arial"/>
                <a:cs typeface="Arial"/>
              </a:rPr>
              <a:t>SOS</a:t>
            </a:r>
            <a:r>
              <a:rPr sz="750" b="1" spc="-85" dirty="0">
                <a:latin typeface="Arial"/>
                <a:cs typeface="Arial"/>
              </a:rPr>
              <a:t>T</a:t>
            </a:r>
            <a:r>
              <a:rPr sz="750" b="1" spc="-95" dirty="0">
                <a:latin typeface="Arial"/>
                <a:cs typeface="Arial"/>
              </a:rPr>
              <a:t>A</a:t>
            </a:r>
            <a:r>
              <a:rPr sz="750" b="1" spc="-85" dirty="0">
                <a:latin typeface="Arial"/>
                <a:cs typeface="Arial"/>
              </a:rPr>
              <a:t>V</a:t>
            </a:r>
            <a:r>
              <a:rPr sz="750" b="1" spc="-90" dirty="0">
                <a:latin typeface="Arial"/>
                <a:cs typeface="Arial"/>
              </a:rPr>
              <a:t>E</a:t>
            </a:r>
            <a:r>
              <a:rPr sz="750" b="1" spc="-85" dirty="0">
                <a:latin typeface="Arial"/>
                <a:cs typeface="Arial"/>
              </a:rPr>
              <a:t>S</a:t>
            </a:r>
            <a:endParaRPr sz="7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58060" y="3276346"/>
            <a:ext cx="170815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79345" y="3677767"/>
            <a:ext cx="336550" cy="889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00" spc="5" dirty="0">
                <a:latin typeface="Arial MT"/>
                <a:cs typeface="Arial MT"/>
              </a:rPr>
              <a:t>BRACC</a:t>
            </a:r>
            <a:r>
              <a:rPr sz="400" dirty="0">
                <a:latin typeface="Arial MT"/>
                <a:cs typeface="Arial MT"/>
              </a:rPr>
              <a:t>I</a:t>
            </a:r>
            <a:r>
              <a:rPr sz="400" spc="5" dirty="0">
                <a:latin typeface="Arial MT"/>
                <a:cs typeface="Arial MT"/>
              </a:rPr>
              <a:t>AN</a:t>
            </a:r>
            <a:r>
              <a:rPr sz="400" spc="10" dirty="0">
                <a:latin typeface="Arial MT"/>
                <a:cs typeface="Arial MT"/>
              </a:rPr>
              <a:t>O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1902205" y="3916057"/>
            <a:ext cx="816610" cy="367665"/>
            <a:chOff x="1902205" y="3916057"/>
            <a:chExt cx="816610" cy="367665"/>
          </a:xfrm>
        </p:grpSpPr>
        <p:sp>
          <p:nvSpPr>
            <p:cNvPr id="27" name="object 27"/>
            <p:cNvSpPr/>
            <p:nvPr/>
          </p:nvSpPr>
          <p:spPr>
            <a:xfrm>
              <a:off x="1906650" y="3920502"/>
              <a:ext cx="807720" cy="358775"/>
            </a:xfrm>
            <a:custGeom>
              <a:avLst/>
              <a:gdLst/>
              <a:ahLst/>
              <a:cxnLst/>
              <a:rect l="l" t="t" r="r" b="b"/>
              <a:pathLst>
                <a:path w="807719" h="358775">
                  <a:moveTo>
                    <a:pt x="807516" y="0"/>
                  </a:moveTo>
                  <a:lnTo>
                    <a:pt x="0" y="0"/>
                  </a:lnTo>
                  <a:lnTo>
                    <a:pt x="0" y="358762"/>
                  </a:lnTo>
                  <a:lnTo>
                    <a:pt x="807516" y="358762"/>
                  </a:lnTo>
                  <a:lnTo>
                    <a:pt x="807516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906650" y="3920502"/>
              <a:ext cx="807720" cy="358775"/>
            </a:xfrm>
            <a:custGeom>
              <a:avLst/>
              <a:gdLst/>
              <a:ahLst/>
              <a:cxnLst/>
              <a:rect l="l" t="t" r="r" b="b"/>
              <a:pathLst>
                <a:path w="807719" h="358775">
                  <a:moveTo>
                    <a:pt x="0" y="358762"/>
                  </a:moveTo>
                  <a:lnTo>
                    <a:pt x="807516" y="358762"/>
                  </a:lnTo>
                  <a:lnTo>
                    <a:pt x="807516" y="0"/>
                  </a:lnTo>
                  <a:lnTo>
                    <a:pt x="0" y="0"/>
                  </a:lnTo>
                  <a:lnTo>
                    <a:pt x="0" y="358762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2030983" y="3984396"/>
            <a:ext cx="559435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b="1" spc="-75" dirty="0">
                <a:latin typeface="Arial"/>
                <a:cs typeface="Arial"/>
              </a:rPr>
              <a:t>2</a:t>
            </a:r>
            <a:r>
              <a:rPr sz="750" b="1" dirty="0">
                <a:latin typeface="Times New Roman"/>
                <a:cs typeface="Times New Roman"/>
              </a:rPr>
              <a:t>°</a:t>
            </a:r>
            <a:r>
              <a:rPr sz="750" b="1" spc="-20" dirty="0">
                <a:latin typeface="Times New Roman"/>
                <a:cs typeface="Times New Roman"/>
              </a:rPr>
              <a:t> </a:t>
            </a:r>
            <a:r>
              <a:rPr sz="750" b="1" spc="-90" dirty="0">
                <a:latin typeface="Arial"/>
                <a:cs typeface="Arial"/>
              </a:rPr>
              <a:t>S</a:t>
            </a:r>
            <a:r>
              <a:rPr sz="750" b="1" spc="-95" dirty="0">
                <a:latin typeface="Arial"/>
                <a:cs typeface="Arial"/>
              </a:rPr>
              <a:t>OST</a:t>
            </a:r>
            <a:r>
              <a:rPr sz="750" b="1" spc="-100" dirty="0">
                <a:latin typeface="Arial"/>
                <a:cs typeface="Arial"/>
              </a:rPr>
              <a:t>A</a:t>
            </a:r>
            <a:r>
              <a:rPr sz="750" b="1" spc="-90" dirty="0">
                <a:latin typeface="Arial"/>
                <a:cs typeface="Arial"/>
              </a:rPr>
              <a:t>VE</a:t>
            </a:r>
            <a:r>
              <a:rPr sz="750" b="1" spc="-85" dirty="0">
                <a:latin typeface="Arial"/>
                <a:cs typeface="Arial"/>
              </a:rPr>
              <a:t>S</a:t>
            </a:r>
            <a:endParaRPr sz="7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63901" y="3784854"/>
            <a:ext cx="171450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428494" y="4186529"/>
            <a:ext cx="286385" cy="889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00" spc="5" dirty="0">
                <a:latin typeface="Arial MT"/>
                <a:cs typeface="Arial MT"/>
              </a:rPr>
              <a:t>BOLOGNA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1898142" y="4435157"/>
            <a:ext cx="816610" cy="368300"/>
            <a:chOff x="1898142" y="4435157"/>
            <a:chExt cx="816610" cy="368300"/>
          </a:xfrm>
        </p:grpSpPr>
        <p:sp>
          <p:nvSpPr>
            <p:cNvPr id="33" name="object 33"/>
            <p:cNvSpPr/>
            <p:nvPr/>
          </p:nvSpPr>
          <p:spPr>
            <a:xfrm>
              <a:off x="1902587" y="4439602"/>
              <a:ext cx="807720" cy="359410"/>
            </a:xfrm>
            <a:custGeom>
              <a:avLst/>
              <a:gdLst/>
              <a:ahLst/>
              <a:cxnLst/>
              <a:rect l="l" t="t" r="r" b="b"/>
              <a:pathLst>
                <a:path w="807719" h="359410">
                  <a:moveTo>
                    <a:pt x="807631" y="0"/>
                  </a:moveTo>
                  <a:lnTo>
                    <a:pt x="0" y="0"/>
                  </a:lnTo>
                  <a:lnTo>
                    <a:pt x="0" y="359346"/>
                  </a:lnTo>
                  <a:lnTo>
                    <a:pt x="807631" y="359346"/>
                  </a:lnTo>
                  <a:lnTo>
                    <a:pt x="807631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902587" y="4439602"/>
              <a:ext cx="807720" cy="359410"/>
            </a:xfrm>
            <a:custGeom>
              <a:avLst/>
              <a:gdLst/>
              <a:ahLst/>
              <a:cxnLst/>
              <a:rect l="l" t="t" r="r" b="b"/>
              <a:pathLst>
                <a:path w="807719" h="359410">
                  <a:moveTo>
                    <a:pt x="0" y="359346"/>
                  </a:moveTo>
                  <a:lnTo>
                    <a:pt x="807631" y="359346"/>
                  </a:lnTo>
                  <a:lnTo>
                    <a:pt x="807631" y="0"/>
                  </a:lnTo>
                  <a:lnTo>
                    <a:pt x="0" y="0"/>
                  </a:lnTo>
                  <a:lnTo>
                    <a:pt x="0" y="359346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2259838" y="4303903"/>
            <a:ext cx="170815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027047" y="4503521"/>
            <a:ext cx="674370" cy="291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b="1" spc="-75" dirty="0">
                <a:latin typeface="Arial"/>
                <a:cs typeface="Arial"/>
              </a:rPr>
              <a:t>3</a:t>
            </a:r>
            <a:r>
              <a:rPr sz="750" b="1" spc="5" dirty="0">
                <a:latin typeface="Times New Roman"/>
                <a:cs typeface="Times New Roman"/>
              </a:rPr>
              <a:t>°</a:t>
            </a:r>
            <a:r>
              <a:rPr sz="750" b="1" spc="-25" dirty="0">
                <a:latin typeface="Times New Roman"/>
                <a:cs typeface="Times New Roman"/>
              </a:rPr>
              <a:t> </a:t>
            </a:r>
            <a:r>
              <a:rPr sz="750" b="1" spc="-90" dirty="0">
                <a:latin typeface="Arial"/>
                <a:cs typeface="Arial"/>
              </a:rPr>
              <a:t>SOS</a:t>
            </a:r>
            <a:r>
              <a:rPr sz="750" b="1" spc="-85" dirty="0">
                <a:latin typeface="Arial"/>
                <a:cs typeface="Arial"/>
              </a:rPr>
              <a:t>T</a:t>
            </a:r>
            <a:r>
              <a:rPr sz="750" b="1" spc="-95" dirty="0">
                <a:latin typeface="Arial"/>
                <a:cs typeface="Arial"/>
              </a:rPr>
              <a:t>A</a:t>
            </a:r>
            <a:r>
              <a:rPr sz="750" b="1" spc="-85" dirty="0">
                <a:latin typeface="Arial"/>
                <a:cs typeface="Arial"/>
              </a:rPr>
              <a:t>V</a:t>
            </a:r>
            <a:r>
              <a:rPr sz="750" b="1" spc="-90" dirty="0">
                <a:latin typeface="Arial"/>
                <a:cs typeface="Arial"/>
              </a:rPr>
              <a:t>E</a:t>
            </a:r>
            <a:r>
              <a:rPr sz="750" b="1" spc="-85" dirty="0">
                <a:latin typeface="Arial"/>
                <a:cs typeface="Arial"/>
              </a:rPr>
              <a:t>S</a:t>
            </a:r>
            <a:endParaRPr sz="750">
              <a:latin typeface="Arial"/>
              <a:cs typeface="Arial"/>
            </a:endParaRPr>
          </a:p>
          <a:p>
            <a:pPr marL="269875">
              <a:lnSpc>
                <a:spcPct val="100000"/>
              </a:lnSpc>
              <a:spcBef>
                <a:spcPts val="700"/>
              </a:spcBef>
            </a:pPr>
            <a:r>
              <a:rPr sz="400" spc="5" dirty="0">
                <a:latin typeface="Arial MT"/>
                <a:cs typeface="Arial MT"/>
              </a:rPr>
              <a:t>ORIO</a:t>
            </a:r>
            <a:r>
              <a:rPr sz="400" spc="-25" dirty="0">
                <a:latin typeface="Arial MT"/>
                <a:cs typeface="Arial MT"/>
              </a:rPr>
              <a:t> </a:t>
            </a:r>
            <a:r>
              <a:rPr sz="400" spc="5" dirty="0">
                <a:latin typeface="Arial MT"/>
                <a:cs typeface="Arial MT"/>
              </a:rPr>
              <a:t>AL</a:t>
            </a:r>
            <a:r>
              <a:rPr sz="400" spc="-25" dirty="0">
                <a:latin typeface="Arial MT"/>
                <a:cs typeface="Arial MT"/>
              </a:rPr>
              <a:t> </a:t>
            </a:r>
            <a:r>
              <a:rPr sz="400" spc="5" dirty="0">
                <a:latin typeface="Arial MT"/>
                <a:cs typeface="Arial MT"/>
              </a:rPr>
              <a:t>SERIO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1903857" y="4914455"/>
            <a:ext cx="815975" cy="367030"/>
            <a:chOff x="1903857" y="4914455"/>
            <a:chExt cx="815975" cy="367030"/>
          </a:xfrm>
        </p:grpSpPr>
        <p:sp>
          <p:nvSpPr>
            <p:cNvPr id="38" name="object 38"/>
            <p:cNvSpPr/>
            <p:nvPr/>
          </p:nvSpPr>
          <p:spPr>
            <a:xfrm>
              <a:off x="1908302" y="4918900"/>
              <a:ext cx="807085" cy="358140"/>
            </a:xfrm>
            <a:custGeom>
              <a:avLst/>
              <a:gdLst/>
              <a:ahLst/>
              <a:cxnLst/>
              <a:rect l="l" t="t" r="r" b="b"/>
              <a:pathLst>
                <a:path w="807085" h="358139">
                  <a:moveTo>
                    <a:pt x="807085" y="0"/>
                  </a:moveTo>
                  <a:lnTo>
                    <a:pt x="0" y="0"/>
                  </a:lnTo>
                  <a:lnTo>
                    <a:pt x="0" y="357949"/>
                  </a:lnTo>
                  <a:lnTo>
                    <a:pt x="807085" y="357949"/>
                  </a:lnTo>
                  <a:lnTo>
                    <a:pt x="807085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908302" y="4918900"/>
              <a:ext cx="807085" cy="358140"/>
            </a:xfrm>
            <a:custGeom>
              <a:avLst/>
              <a:gdLst/>
              <a:ahLst/>
              <a:cxnLst/>
              <a:rect l="l" t="t" r="r" b="b"/>
              <a:pathLst>
                <a:path w="807085" h="358139">
                  <a:moveTo>
                    <a:pt x="0" y="357949"/>
                  </a:moveTo>
                  <a:lnTo>
                    <a:pt x="807085" y="357949"/>
                  </a:lnTo>
                  <a:lnTo>
                    <a:pt x="807085" y="0"/>
                  </a:lnTo>
                  <a:lnTo>
                    <a:pt x="0" y="0"/>
                  </a:lnTo>
                  <a:lnTo>
                    <a:pt x="0" y="357949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2296160" y="4776342"/>
            <a:ext cx="113664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5" dirty="0">
                <a:latin typeface="Arial"/>
                <a:cs typeface="Arial"/>
              </a:rPr>
              <a:t>I I</a:t>
            </a:r>
            <a:endParaRPr sz="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32761" y="4982311"/>
            <a:ext cx="685165" cy="2838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b="1" spc="-75" dirty="0">
                <a:latin typeface="Arial"/>
                <a:cs typeface="Arial"/>
              </a:rPr>
              <a:t>4</a:t>
            </a:r>
            <a:r>
              <a:rPr sz="750" b="1" spc="5" dirty="0">
                <a:latin typeface="Times New Roman"/>
                <a:cs typeface="Times New Roman"/>
              </a:rPr>
              <a:t>°</a:t>
            </a:r>
            <a:r>
              <a:rPr sz="750" b="1" spc="-25" dirty="0">
                <a:latin typeface="Times New Roman"/>
                <a:cs typeface="Times New Roman"/>
              </a:rPr>
              <a:t> </a:t>
            </a:r>
            <a:r>
              <a:rPr sz="750" b="1" spc="-90" dirty="0">
                <a:latin typeface="Arial"/>
                <a:cs typeface="Arial"/>
              </a:rPr>
              <a:t>SOS</a:t>
            </a:r>
            <a:r>
              <a:rPr sz="750" b="1" spc="-85" dirty="0">
                <a:latin typeface="Arial"/>
                <a:cs typeface="Arial"/>
              </a:rPr>
              <a:t>T</a:t>
            </a:r>
            <a:r>
              <a:rPr sz="750" b="1" spc="-95" dirty="0">
                <a:latin typeface="Arial"/>
                <a:cs typeface="Arial"/>
              </a:rPr>
              <a:t>A</a:t>
            </a:r>
            <a:r>
              <a:rPr sz="750" b="1" spc="-85" dirty="0">
                <a:latin typeface="Arial"/>
                <a:cs typeface="Arial"/>
              </a:rPr>
              <a:t>V</a:t>
            </a:r>
            <a:r>
              <a:rPr sz="750" b="1" spc="-90" dirty="0">
                <a:latin typeface="Arial"/>
                <a:cs typeface="Arial"/>
              </a:rPr>
              <a:t>E</a:t>
            </a:r>
            <a:r>
              <a:rPr sz="750" b="1" spc="-85" dirty="0">
                <a:latin typeface="Arial"/>
                <a:cs typeface="Arial"/>
              </a:rPr>
              <a:t>S</a:t>
            </a:r>
            <a:endParaRPr sz="750">
              <a:latin typeface="Arial"/>
              <a:cs typeface="Arial"/>
            </a:endParaRPr>
          </a:p>
          <a:p>
            <a:pPr marL="441325">
              <a:lnSpc>
                <a:spcPct val="100000"/>
              </a:lnSpc>
              <a:spcBef>
                <a:spcPts val="640"/>
              </a:spcBef>
            </a:pPr>
            <a:r>
              <a:rPr sz="400" dirty="0">
                <a:latin typeface="Arial MT"/>
                <a:cs typeface="Arial MT"/>
              </a:rPr>
              <a:t>V</a:t>
            </a:r>
            <a:r>
              <a:rPr sz="400" spc="5" dirty="0">
                <a:latin typeface="Arial MT"/>
                <a:cs typeface="Arial MT"/>
              </a:rPr>
              <a:t>IT</a:t>
            </a:r>
            <a:r>
              <a:rPr sz="400" dirty="0">
                <a:latin typeface="Arial MT"/>
                <a:cs typeface="Arial MT"/>
              </a:rPr>
              <a:t>E</a:t>
            </a:r>
            <a:r>
              <a:rPr sz="400" spc="5" dirty="0">
                <a:latin typeface="Arial MT"/>
                <a:cs typeface="Arial MT"/>
              </a:rPr>
              <a:t>R</a:t>
            </a:r>
            <a:r>
              <a:rPr sz="400" dirty="0">
                <a:latin typeface="Arial MT"/>
                <a:cs typeface="Arial MT"/>
              </a:rPr>
              <a:t>B</a:t>
            </a:r>
            <a:r>
              <a:rPr sz="400" spc="10" dirty="0">
                <a:latin typeface="Arial MT"/>
                <a:cs typeface="Arial MT"/>
              </a:rPr>
              <a:t>O</a:t>
            </a:r>
            <a:endParaRPr sz="400">
              <a:latin typeface="Arial MT"/>
              <a:cs typeface="Arial MT"/>
            </a:endParaRPr>
          </a:p>
        </p:txBody>
      </p:sp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6056693" y="2253119"/>
          <a:ext cx="897890" cy="30191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571">
                <a:tc gridSpan="3">
                  <a:txBody>
                    <a:bodyPr/>
                    <a:lstStyle/>
                    <a:p>
                      <a:pPr marL="205104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750" b="1" spc="-95" dirty="0">
                          <a:latin typeface="Arial"/>
                          <a:cs typeface="Arial"/>
                        </a:rPr>
                        <a:t>COMFOSE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8255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400" dirty="0">
                          <a:latin typeface="Arial MT"/>
                          <a:cs typeface="Arial MT"/>
                        </a:rPr>
                        <a:t>PISA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4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444">
                <a:tc gridSpan="4">
                  <a:txBody>
                    <a:bodyPr/>
                    <a:lstStyle/>
                    <a:p>
                      <a:pPr marL="452755" marR="3175">
                        <a:lnSpc>
                          <a:spcPts val="844"/>
                        </a:lnSpc>
                        <a:spcBef>
                          <a:spcPts val="240"/>
                        </a:spcBef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220979" marR="317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185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RAO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8890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LIVORNO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4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74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219">
                <a:tc gridSpan="4">
                  <a:txBody>
                    <a:bodyPr/>
                    <a:lstStyle/>
                    <a:p>
                      <a:pPr marL="461009" marR="3175">
                        <a:lnSpc>
                          <a:spcPts val="844"/>
                        </a:lnSpc>
                        <a:spcBef>
                          <a:spcPts val="65"/>
                        </a:spcBef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0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90170" marR="317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PARASSAL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TO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400" dirty="0">
                          <a:latin typeface="Arial MT"/>
                          <a:cs typeface="Arial MT"/>
                        </a:rPr>
                        <a:t>LIVORNO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5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74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1267">
                <a:tc gridSpan="4">
                  <a:txBody>
                    <a:bodyPr/>
                    <a:lstStyle/>
                    <a:p>
                      <a:pPr marL="150495" marR="3175" algn="ctr">
                        <a:lnSpc>
                          <a:spcPts val="840"/>
                        </a:lnSpc>
                        <a:spcBef>
                          <a:spcPts val="90"/>
                        </a:spcBef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5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177800" marR="317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R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L="213995" marR="317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MONTORIO</a:t>
                      </a:r>
                      <a:r>
                        <a:rPr sz="4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dirty="0">
                          <a:latin typeface="Arial MT"/>
                          <a:cs typeface="Arial MT"/>
                        </a:rPr>
                        <a:t>VERONESE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69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9456">
                <a:tc gridSpan="4">
                  <a:txBody>
                    <a:bodyPr/>
                    <a:lstStyle/>
                    <a:p>
                      <a:pPr marL="152400" marR="3175" algn="ctr">
                        <a:lnSpc>
                          <a:spcPts val="840"/>
                        </a:lnSpc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4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213360" marR="317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75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EP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7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SPT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.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L="207010" marR="317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75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SPEC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.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1841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PISA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1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216">
                <a:tc gridSpan="4">
                  <a:txBody>
                    <a:bodyPr/>
                    <a:lstStyle/>
                    <a:p>
                      <a:pPr marL="145415" marR="3175" algn="ctr">
                        <a:lnSpc>
                          <a:spcPts val="955"/>
                        </a:lnSpc>
                        <a:spcBef>
                          <a:spcPts val="190"/>
                        </a:spcBef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6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R="889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AD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.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952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OP.</a:t>
                      </a:r>
                      <a:r>
                        <a:rPr sz="75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b="1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.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31115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400" dirty="0">
                          <a:latin typeface="Arial MT"/>
                          <a:cs typeface="Arial MT"/>
                        </a:rPr>
                        <a:t>PISA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77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01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3" name="object 43"/>
          <p:cNvSpPr txBox="1"/>
          <p:nvPr/>
        </p:nvSpPr>
        <p:spPr>
          <a:xfrm>
            <a:off x="2446401" y="2126107"/>
            <a:ext cx="194945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15" dirty="0">
                <a:latin typeface="Arial"/>
                <a:cs typeface="Arial"/>
              </a:rPr>
              <a:t>X</a:t>
            </a:r>
            <a:r>
              <a:rPr sz="800" b="1" spc="5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113533" y="2262225"/>
            <a:ext cx="807720" cy="358140"/>
          </a:xfrm>
          <a:prstGeom prst="rect">
            <a:avLst/>
          </a:prstGeom>
          <a:solidFill>
            <a:srgbClr val="DBEDF4"/>
          </a:solidFill>
          <a:ln w="8762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256540">
              <a:lnSpc>
                <a:spcPct val="100000"/>
              </a:lnSpc>
              <a:spcBef>
                <a:spcPts val="610"/>
              </a:spcBef>
            </a:pPr>
            <a:r>
              <a:rPr sz="750" b="1" spc="-80" dirty="0">
                <a:latin typeface="Arial"/>
                <a:cs typeface="Arial"/>
              </a:rPr>
              <a:t>CESIVA</a:t>
            </a:r>
            <a:endParaRPr sz="750">
              <a:latin typeface="Arial"/>
              <a:cs typeface="Arial"/>
            </a:endParaRPr>
          </a:p>
          <a:p>
            <a:pPr marL="387985">
              <a:lnSpc>
                <a:spcPct val="100000"/>
              </a:lnSpc>
              <a:spcBef>
                <a:spcPts val="685"/>
              </a:spcBef>
            </a:pPr>
            <a:r>
              <a:rPr sz="400" spc="5" dirty="0">
                <a:latin typeface="Arial MT"/>
                <a:cs typeface="Arial MT"/>
              </a:rPr>
              <a:t>CIVITAVECCHIA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52720" y="3295015"/>
            <a:ext cx="171450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893945" y="3432390"/>
            <a:ext cx="808990" cy="359410"/>
          </a:xfrm>
          <a:prstGeom prst="rect">
            <a:avLst/>
          </a:prstGeom>
          <a:solidFill>
            <a:srgbClr val="DBEDF4"/>
          </a:solidFill>
          <a:ln w="8763">
            <a:solidFill>
              <a:srgbClr val="000000"/>
            </a:solidFill>
          </a:ln>
        </p:spPr>
        <p:txBody>
          <a:bodyPr vert="horz" wrap="square" lIns="0" tIns="78105" rIns="0" bIns="0" rtlCol="0">
            <a:spAutoFit/>
          </a:bodyPr>
          <a:lstStyle/>
          <a:p>
            <a:pPr marL="179070">
              <a:lnSpc>
                <a:spcPct val="100000"/>
              </a:lnSpc>
              <a:spcBef>
                <a:spcPts val="615"/>
              </a:spcBef>
            </a:pPr>
            <a:r>
              <a:rPr sz="750" b="1" spc="-95" dirty="0">
                <a:latin typeface="Arial"/>
                <a:cs typeface="Arial"/>
              </a:rPr>
              <a:t>RCS</a:t>
            </a:r>
            <a:r>
              <a:rPr sz="750" b="1" spc="-80" dirty="0">
                <a:latin typeface="Arial"/>
                <a:cs typeface="Arial"/>
              </a:rPr>
              <a:t>T</a:t>
            </a:r>
            <a:r>
              <a:rPr sz="750" b="1" spc="-40" dirty="0">
                <a:latin typeface="Arial"/>
                <a:cs typeface="Arial"/>
              </a:rPr>
              <a:t> </a:t>
            </a:r>
            <a:r>
              <a:rPr sz="750" b="1" spc="-95" dirty="0">
                <a:latin typeface="Arial"/>
                <a:cs typeface="Arial"/>
              </a:rPr>
              <a:t>AVES</a:t>
            </a:r>
            <a:endParaRPr sz="750">
              <a:latin typeface="Arial"/>
              <a:cs typeface="Arial"/>
            </a:endParaRPr>
          </a:p>
          <a:p>
            <a:pPr marR="9525" algn="r">
              <a:lnSpc>
                <a:spcPct val="100000"/>
              </a:lnSpc>
              <a:spcBef>
                <a:spcPts val="670"/>
              </a:spcBef>
            </a:pPr>
            <a:r>
              <a:rPr sz="400" spc="5" dirty="0">
                <a:latin typeface="Arial MT"/>
                <a:cs typeface="Arial MT"/>
              </a:rPr>
              <a:t>VITERBO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22375" y="3865245"/>
            <a:ext cx="171450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08545" y="4000919"/>
            <a:ext cx="808355" cy="358140"/>
          </a:xfrm>
          <a:prstGeom prst="rect">
            <a:avLst/>
          </a:prstGeom>
          <a:solidFill>
            <a:srgbClr val="DBEDF4"/>
          </a:solidFill>
          <a:ln w="8762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222885">
              <a:lnSpc>
                <a:spcPct val="100000"/>
              </a:lnSpc>
              <a:spcBef>
                <a:spcPts val="610"/>
              </a:spcBef>
            </a:pPr>
            <a:r>
              <a:rPr sz="750" b="1" spc="-75" dirty="0">
                <a:latin typeface="Arial"/>
                <a:cs typeface="Arial"/>
              </a:rPr>
              <a:t>78</a:t>
            </a:r>
            <a:r>
              <a:rPr sz="750" b="1" spc="5" dirty="0">
                <a:latin typeface="Times New Roman"/>
                <a:cs typeface="Times New Roman"/>
              </a:rPr>
              <a:t>°</a:t>
            </a:r>
            <a:r>
              <a:rPr sz="750" b="1" spc="-25" dirty="0">
                <a:latin typeface="Times New Roman"/>
                <a:cs typeface="Times New Roman"/>
              </a:rPr>
              <a:t> </a:t>
            </a:r>
            <a:r>
              <a:rPr sz="750" b="1" spc="-90" dirty="0">
                <a:latin typeface="Arial"/>
                <a:cs typeface="Arial"/>
              </a:rPr>
              <a:t>RCST</a:t>
            </a:r>
            <a:endParaRPr sz="750">
              <a:latin typeface="Arial"/>
              <a:cs typeface="Arial"/>
            </a:endParaRPr>
          </a:p>
          <a:p>
            <a:pPr marR="31750" algn="r">
              <a:lnSpc>
                <a:spcPct val="100000"/>
              </a:lnSpc>
              <a:spcBef>
                <a:spcPts val="700"/>
              </a:spcBef>
            </a:pPr>
            <a:r>
              <a:rPr sz="400" spc="5" dirty="0">
                <a:latin typeface="Arial MT"/>
                <a:cs typeface="Arial MT"/>
              </a:rPr>
              <a:t>FIRENZE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149502" y="2697226"/>
            <a:ext cx="171450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26723" y="2848025"/>
            <a:ext cx="808990" cy="358775"/>
          </a:xfrm>
          <a:prstGeom prst="rect">
            <a:avLst/>
          </a:prstGeom>
          <a:solidFill>
            <a:srgbClr val="DBEDF4"/>
          </a:solidFill>
          <a:ln w="8762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610"/>
              </a:spcBef>
            </a:pPr>
            <a:r>
              <a:rPr sz="750" b="1" spc="-75" dirty="0">
                <a:latin typeface="Arial"/>
                <a:cs typeface="Arial"/>
              </a:rPr>
              <a:t>57</a:t>
            </a:r>
            <a:r>
              <a:rPr sz="750" b="1" spc="5" dirty="0">
                <a:latin typeface="Times New Roman"/>
                <a:cs typeface="Times New Roman"/>
              </a:rPr>
              <a:t>°</a:t>
            </a:r>
            <a:r>
              <a:rPr sz="750" b="1" spc="-20" dirty="0">
                <a:latin typeface="Times New Roman"/>
                <a:cs typeface="Times New Roman"/>
              </a:rPr>
              <a:t> </a:t>
            </a:r>
            <a:r>
              <a:rPr sz="750" b="1" spc="-95" dirty="0">
                <a:latin typeface="Arial"/>
                <a:cs typeface="Arial"/>
              </a:rPr>
              <a:t>RCST</a:t>
            </a:r>
            <a:endParaRPr sz="750">
              <a:latin typeface="Arial"/>
              <a:cs typeface="Arial"/>
            </a:endParaRPr>
          </a:p>
          <a:p>
            <a:pPr marR="24765" algn="r">
              <a:lnSpc>
                <a:spcPct val="100000"/>
              </a:lnSpc>
              <a:spcBef>
                <a:spcPts val="645"/>
              </a:spcBef>
            </a:pPr>
            <a:r>
              <a:rPr sz="400" spc="5" dirty="0">
                <a:latin typeface="Arial MT"/>
                <a:cs typeface="Arial MT"/>
              </a:rPr>
              <a:t>CAPUA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029709" y="3659911"/>
            <a:ext cx="140335" cy="87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45"/>
              </a:lnSpc>
            </a:pPr>
            <a:r>
              <a:rPr sz="650" b="1" spc="10" dirty="0">
                <a:latin typeface="Calibri"/>
                <a:cs typeface="Calibri"/>
              </a:rPr>
              <a:t>SCA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045584" y="4150664"/>
            <a:ext cx="140970" cy="87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45"/>
              </a:lnSpc>
            </a:pPr>
            <a:r>
              <a:rPr sz="650" b="1" spc="20" dirty="0">
                <a:latin typeface="Calibri"/>
                <a:cs typeface="Calibri"/>
              </a:rPr>
              <a:t>SCA</a:t>
            </a:r>
            <a:endParaRPr sz="650">
              <a:latin typeface="Calibri"/>
              <a:cs typeface="Calibri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1698370" y="2074037"/>
            <a:ext cx="4817745" cy="3046730"/>
            <a:chOff x="1698370" y="2074037"/>
            <a:chExt cx="4817745" cy="3046730"/>
          </a:xfrm>
        </p:grpSpPr>
        <p:sp>
          <p:nvSpPr>
            <p:cNvPr id="54" name="object 54"/>
            <p:cNvSpPr/>
            <p:nvPr/>
          </p:nvSpPr>
          <p:spPr>
            <a:xfrm>
              <a:off x="1702815" y="2078482"/>
              <a:ext cx="4808855" cy="5080"/>
            </a:xfrm>
            <a:custGeom>
              <a:avLst/>
              <a:gdLst/>
              <a:ahLst/>
              <a:cxnLst/>
              <a:rect l="l" t="t" r="r" b="b"/>
              <a:pathLst>
                <a:path w="4808855" h="5080">
                  <a:moveTo>
                    <a:pt x="0" y="4825"/>
                  </a:moveTo>
                  <a:lnTo>
                    <a:pt x="4808728" y="0"/>
                  </a:lnTo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545841" y="2080895"/>
              <a:ext cx="0" cy="96520"/>
            </a:xfrm>
            <a:custGeom>
              <a:avLst/>
              <a:gdLst/>
              <a:ahLst/>
              <a:cxnLst/>
              <a:rect l="l" t="t" r="r" b="b"/>
              <a:pathLst>
                <a:path h="96519">
                  <a:moveTo>
                    <a:pt x="0" y="0"/>
                  </a:moveTo>
                  <a:lnTo>
                    <a:pt x="0" y="96393"/>
                  </a:lnTo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703958" y="2078609"/>
              <a:ext cx="6350" cy="1553845"/>
            </a:xfrm>
            <a:custGeom>
              <a:avLst/>
              <a:gdLst/>
              <a:ahLst/>
              <a:cxnLst/>
              <a:rect l="l" t="t" r="r" b="b"/>
              <a:pathLst>
                <a:path w="6350" h="1553845">
                  <a:moveTo>
                    <a:pt x="0" y="0"/>
                  </a:moveTo>
                  <a:lnTo>
                    <a:pt x="6223" y="1553718"/>
                  </a:lnTo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358897" y="2684145"/>
              <a:ext cx="3423285" cy="12065"/>
            </a:xfrm>
            <a:custGeom>
              <a:avLst/>
              <a:gdLst/>
              <a:ahLst/>
              <a:cxnLst/>
              <a:rect l="l" t="t" r="r" b="b"/>
              <a:pathLst>
                <a:path w="3423285" h="12064">
                  <a:moveTo>
                    <a:pt x="0" y="11811"/>
                  </a:moveTo>
                  <a:lnTo>
                    <a:pt x="3423285" y="0"/>
                  </a:lnTo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3857434" y="2640457"/>
              <a:ext cx="0" cy="102870"/>
            </a:xfrm>
            <a:custGeom>
              <a:avLst/>
              <a:gdLst/>
              <a:ahLst/>
              <a:cxnLst/>
              <a:rect l="l" t="t" r="r" b="b"/>
              <a:pathLst>
                <a:path h="102869">
                  <a:moveTo>
                    <a:pt x="0" y="0"/>
                  </a:moveTo>
                  <a:lnTo>
                    <a:pt x="0" y="102552"/>
                  </a:lnTo>
                </a:path>
              </a:pathLst>
            </a:custGeom>
            <a:ln w="965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325363" y="2687574"/>
              <a:ext cx="0" cy="95885"/>
            </a:xfrm>
            <a:custGeom>
              <a:avLst/>
              <a:gdLst/>
              <a:ahLst/>
              <a:cxnLst/>
              <a:rect l="l" t="t" r="r" b="b"/>
              <a:pathLst>
                <a:path h="95885">
                  <a:moveTo>
                    <a:pt x="0" y="0"/>
                  </a:moveTo>
                  <a:lnTo>
                    <a:pt x="0" y="95758"/>
                  </a:lnTo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765587" y="3585337"/>
              <a:ext cx="196215" cy="522605"/>
            </a:xfrm>
            <a:custGeom>
              <a:avLst/>
              <a:gdLst/>
              <a:ahLst/>
              <a:cxnLst/>
              <a:rect l="l" t="t" r="r" b="b"/>
              <a:pathLst>
                <a:path w="196214" h="522604">
                  <a:moveTo>
                    <a:pt x="3403" y="0"/>
                  </a:moveTo>
                  <a:lnTo>
                    <a:pt x="179158" y="0"/>
                  </a:lnTo>
                </a:path>
                <a:path w="196214" h="522604">
                  <a:moveTo>
                    <a:pt x="0" y="522097"/>
                  </a:moveTo>
                  <a:lnTo>
                    <a:pt x="195668" y="522097"/>
                  </a:lnTo>
                </a:path>
              </a:pathLst>
            </a:custGeom>
            <a:ln w="11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762438" y="4612640"/>
              <a:ext cx="183515" cy="0"/>
            </a:xfrm>
            <a:custGeom>
              <a:avLst/>
              <a:gdLst/>
              <a:ahLst/>
              <a:cxnLst/>
              <a:rect l="l" t="t" r="r" b="b"/>
              <a:pathLst>
                <a:path w="183514">
                  <a:moveTo>
                    <a:pt x="0" y="0"/>
                  </a:moveTo>
                  <a:lnTo>
                    <a:pt x="183197" y="0"/>
                  </a:lnTo>
                </a:path>
              </a:pathLst>
            </a:custGeom>
            <a:ln w="114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766438" y="5069141"/>
              <a:ext cx="191770" cy="0"/>
            </a:xfrm>
            <a:custGeom>
              <a:avLst/>
              <a:gdLst/>
              <a:ahLst/>
              <a:cxnLst/>
              <a:rect l="l" t="t" r="r" b="b"/>
              <a:pathLst>
                <a:path w="191770">
                  <a:moveTo>
                    <a:pt x="0" y="0"/>
                  </a:moveTo>
                  <a:lnTo>
                    <a:pt x="191515" y="0"/>
                  </a:lnTo>
                </a:path>
              </a:pathLst>
            </a:custGeom>
            <a:ln w="1153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3859593" y="3191510"/>
              <a:ext cx="0" cy="1894205"/>
            </a:xfrm>
            <a:custGeom>
              <a:avLst/>
              <a:gdLst/>
              <a:ahLst/>
              <a:cxnLst/>
              <a:rect l="l" t="t" r="r" b="b"/>
              <a:pathLst>
                <a:path h="1894204">
                  <a:moveTo>
                    <a:pt x="0" y="0"/>
                  </a:moveTo>
                  <a:lnTo>
                    <a:pt x="0" y="1893633"/>
                  </a:lnTo>
                </a:path>
              </a:pathLst>
            </a:custGeom>
            <a:ln w="180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822576" y="3227070"/>
              <a:ext cx="533400" cy="1885950"/>
            </a:xfrm>
            <a:custGeom>
              <a:avLst/>
              <a:gdLst/>
              <a:ahLst/>
              <a:cxnLst/>
              <a:rect l="l" t="t" r="r" b="b"/>
              <a:pathLst>
                <a:path w="533400" h="1885950">
                  <a:moveTo>
                    <a:pt x="533019" y="0"/>
                  </a:moveTo>
                  <a:lnTo>
                    <a:pt x="533019" y="50673"/>
                  </a:lnTo>
                  <a:lnTo>
                    <a:pt x="0" y="50673"/>
                  </a:lnTo>
                  <a:lnTo>
                    <a:pt x="0" y="1885950"/>
                  </a:lnTo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819287" y="3595052"/>
              <a:ext cx="78740" cy="528955"/>
            </a:xfrm>
            <a:custGeom>
              <a:avLst/>
              <a:gdLst/>
              <a:ahLst/>
              <a:cxnLst/>
              <a:rect l="l" t="t" r="r" b="b"/>
              <a:pathLst>
                <a:path w="78739" h="528954">
                  <a:moveTo>
                    <a:pt x="0" y="0"/>
                  </a:moveTo>
                  <a:lnTo>
                    <a:pt x="75539" y="0"/>
                  </a:lnTo>
                </a:path>
                <a:path w="78739" h="528954">
                  <a:moveTo>
                    <a:pt x="3175" y="528954"/>
                  </a:moveTo>
                  <a:lnTo>
                    <a:pt x="78714" y="528954"/>
                  </a:lnTo>
                </a:path>
              </a:pathLst>
            </a:custGeom>
            <a:ln w="772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837308" y="4611878"/>
              <a:ext cx="68580" cy="1270"/>
            </a:xfrm>
            <a:custGeom>
              <a:avLst/>
              <a:gdLst/>
              <a:ahLst/>
              <a:cxnLst/>
              <a:rect l="l" t="t" r="r" b="b"/>
              <a:pathLst>
                <a:path w="68580" h="1270">
                  <a:moveTo>
                    <a:pt x="-3289" y="508"/>
                  </a:moveTo>
                  <a:lnTo>
                    <a:pt x="71488" y="508"/>
                  </a:lnTo>
                </a:path>
              </a:pathLst>
            </a:custGeom>
            <a:ln w="7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815210" y="5115179"/>
              <a:ext cx="69850" cy="1270"/>
            </a:xfrm>
            <a:custGeom>
              <a:avLst/>
              <a:gdLst/>
              <a:ahLst/>
              <a:cxnLst/>
              <a:rect l="l" t="t" r="r" b="b"/>
              <a:pathLst>
                <a:path w="69850" h="1270">
                  <a:moveTo>
                    <a:pt x="-3289" y="571"/>
                  </a:moveTo>
                  <a:lnTo>
                    <a:pt x="72631" y="571"/>
                  </a:lnTo>
                </a:path>
              </a:pathLst>
            </a:custGeom>
            <a:ln w="772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3697985" y="1316482"/>
            <a:ext cx="294640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15" dirty="0">
                <a:latin typeface="Arial"/>
                <a:cs typeface="Arial"/>
              </a:rPr>
              <a:t>X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X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129995" y="2124836"/>
            <a:ext cx="194945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15" dirty="0">
                <a:latin typeface="Arial"/>
                <a:cs typeface="Arial"/>
              </a:rPr>
              <a:t>X</a:t>
            </a:r>
            <a:r>
              <a:rPr sz="800" b="1" spc="5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26723" y="2260981"/>
            <a:ext cx="808990" cy="358775"/>
          </a:xfrm>
          <a:prstGeom prst="rect">
            <a:avLst/>
          </a:prstGeom>
          <a:solidFill>
            <a:srgbClr val="DBEDF4"/>
          </a:solidFill>
          <a:ln w="8762">
            <a:solidFill>
              <a:srgbClr val="000000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20320" algn="ctr">
              <a:lnSpc>
                <a:spcPct val="100000"/>
              </a:lnSpc>
              <a:spcBef>
                <a:spcPts val="130"/>
              </a:spcBef>
            </a:pPr>
            <a:r>
              <a:rPr sz="750" b="1" spc="-75" dirty="0">
                <a:latin typeface="Arial"/>
                <a:cs typeface="Arial"/>
              </a:rPr>
              <a:t>DIVISIONE</a:t>
            </a:r>
            <a:endParaRPr sz="750">
              <a:latin typeface="Arial"/>
              <a:cs typeface="Arial"/>
            </a:endParaRPr>
          </a:p>
          <a:p>
            <a:pPr marL="19685" algn="ctr">
              <a:lnSpc>
                <a:spcPct val="100000"/>
              </a:lnSpc>
              <a:spcBef>
                <a:spcPts val="65"/>
              </a:spcBef>
            </a:pPr>
            <a:r>
              <a:rPr sz="750" b="1" spc="-85" dirty="0">
                <a:latin typeface="Arial"/>
                <a:cs typeface="Arial"/>
              </a:rPr>
              <a:t>ACQUI</a:t>
            </a:r>
            <a:endParaRPr sz="750">
              <a:latin typeface="Arial"/>
              <a:cs typeface="Arial"/>
            </a:endParaRPr>
          </a:p>
          <a:p>
            <a:pPr marR="24765" algn="r">
              <a:lnSpc>
                <a:spcPct val="100000"/>
              </a:lnSpc>
              <a:spcBef>
                <a:spcPts val="175"/>
              </a:spcBef>
            </a:pPr>
            <a:r>
              <a:rPr sz="400" dirty="0">
                <a:latin typeface="Arial MT"/>
                <a:cs typeface="Arial MT"/>
              </a:rPr>
              <a:t>CAPUA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108963" y="3309620"/>
            <a:ext cx="194310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15" dirty="0">
                <a:latin typeface="Arial"/>
                <a:cs typeface="Arial"/>
              </a:rPr>
              <a:t>X X</a:t>
            </a:r>
            <a:endParaRPr sz="8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826723" y="3445535"/>
            <a:ext cx="808990" cy="359410"/>
          </a:xfrm>
          <a:prstGeom prst="rect">
            <a:avLst/>
          </a:prstGeom>
          <a:solidFill>
            <a:srgbClr val="DBEDF4"/>
          </a:solidFill>
          <a:ln w="8762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700" b="1" spc="-60" dirty="0">
                <a:latin typeface="Arial"/>
                <a:cs typeface="Arial"/>
              </a:rPr>
              <a:t>DIVISIONE</a:t>
            </a:r>
            <a:endParaRPr sz="7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sz="700" b="1" spc="-65" dirty="0">
                <a:latin typeface="Arial"/>
                <a:cs typeface="Arial"/>
              </a:rPr>
              <a:t>VITTORIO</a:t>
            </a:r>
            <a:r>
              <a:rPr sz="700" b="1" spc="-40" dirty="0">
                <a:latin typeface="Arial"/>
                <a:cs typeface="Arial"/>
              </a:rPr>
              <a:t> </a:t>
            </a:r>
            <a:r>
              <a:rPr sz="700" b="1" spc="-75" dirty="0">
                <a:latin typeface="Arial"/>
                <a:cs typeface="Arial"/>
              </a:rPr>
              <a:t>VENETO</a:t>
            </a:r>
            <a:endParaRPr sz="700">
              <a:latin typeface="Arial"/>
              <a:cs typeface="Arial"/>
            </a:endParaRPr>
          </a:p>
          <a:p>
            <a:pPr marR="26034" algn="r">
              <a:lnSpc>
                <a:spcPct val="100000"/>
              </a:lnSpc>
              <a:spcBef>
                <a:spcPts val="350"/>
              </a:spcBef>
            </a:pPr>
            <a:r>
              <a:rPr sz="400" spc="5" dirty="0">
                <a:latin typeface="Arial MT"/>
                <a:cs typeface="Arial MT"/>
              </a:rPr>
              <a:t>FIRENZE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1230248" y="2622677"/>
            <a:ext cx="0" cy="95885"/>
          </a:xfrm>
          <a:custGeom>
            <a:avLst/>
            <a:gdLst/>
            <a:ahLst/>
            <a:cxnLst/>
            <a:rect l="l" t="t" r="r" b="b"/>
            <a:pathLst>
              <a:path h="95885">
                <a:moveTo>
                  <a:pt x="0" y="0"/>
                </a:moveTo>
                <a:lnTo>
                  <a:pt x="0" y="95504"/>
                </a:lnTo>
              </a:path>
            </a:pathLst>
          </a:custGeom>
          <a:ln w="87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2304669" y="2736596"/>
            <a:ext cx="95885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15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2348991" y="2684145"/>
            <a:ext cx="3440429" cy="1407795"/>
            <a:chOff x="2348991" y="2684145"/>
            <a:chExt cx="3440429" cy="1407795"/>
          </a:xfrm>
        </p:grpSpPr>
        <p:sp>
          <p:nvSpPr>
            <p:cNvPr id="76" name="object 76"/>
            <p:cNvSpPr/>
            <p:nvPr/>
          </p:nvSpPr>
          <p:spPr>
            <a:xfrm>
              <a:off x="2353436" y="2693543"/>
              <a:ext cx="0" cy="95885"/>
            </a:xfrm>
            <a:custGeom>
              <a:avLst/>
              <a:gdLst/>
              <a:ahLst/>
              <a:cxnLst/>
              <a:rect l="l" t="t" r="r" b="b"/>
              <a:pathLst>
                <a:path h="95885">
                  <a:moveTo>
                    <a:pt x="0" y="0"/>
                  </a:moveTo>
                  <a:lnTo>
                    <a:pt x="0" y="95504"/>
                  </a:lnTo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782690" y="2688590"/>
              <a:ext cx="1905" cy="1398905"/>
            </a:xfrm>
            <a:custGeom>
              <a:avLst/>
              <a:gdLst/>
              <a:ahLst/>
              <a:cxnLst/>
              <a:rect l="l" t="t" r="r" b="b"/>
              <a:pathLst>
                <a:path w="1904" h="1398904">
                  <a:moveTo>
                    <a:pt x="0" y="0"/>
                  </a:moveTo>
                  <a:lnTo>
                    <a:pt x="1905" y="1398778"/>
                  </a:lnTo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317998" y="323316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120"/>
                  </a:lnTo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944746" y="3419055"/>
              <a:ext cx="809625" cy="358775"/>
            </a:xfrm>
            <a:custGeom>
              <a:avLst/>
              <a:gdLst/>
              <a:ahLst/>
              <a:cxnLst/>
              <a:rect l="l" t="t" r="r" b="b"/>
              <a:pathLst>
                <a:path w="809625" h="358775">
                  <a:moveTo>
                    <a:pt x="809345" y="0"/>
                  </a:moveTo>
                  <a:lnTo>
                    <a:pt x="0" y="0"/>
                  </a:lnTo>
                  <a:lnTo>
                    <a:pt x="0" y="358559"/>
                  </a:lnTo>
                  <a:lnTo>
                    <a:pt x="809345" y="358559"/>
                  </a:lnTo>
                  <a:lnTo>
                    <a:pt x="809345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3944746" y="3419055"/>
              <a:ext cx="809625" cy="358775"/>
            </a:xfrm>
            <a:custGeom>
              <a:avLst/>
              <a:gdLst/>
              <a:ahLst/>
              <a:cxnLst/>
              <a:rect l="l" t="t" r="r" b="b"/>
              <a:pathLst>
                <a:path w="809625" h="358775">
                  <a:moveTo>
                    <a:pt x="0" y="358559"/>
                  </a:moveTo>
                  <a:lnTo>
                    <a:pt x="809345" y="358559"/>
                  </a:lnTo>
                  <a:lnTo>
                    <a:pt x="809345" y="0"/>
                  </a:lnTo>
                  <a:lnTo>
                    <a:pt x="0" y="0"/>
                  </a:lnTo>
                  <a:lnTo>
                    <a:pt x="0" y="358559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" name="object 81"/>
          <p:cNvSpPr txBox="1"/>
          <p:nvPr/>
        </p:nvSpPr>
        <p:spPr>
          <a:xfrm>
            <a:off x="3307460" y="3280917"/>
            <a:ext cx="171450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957576" y="3417919"/>
            <a:ext cx="811530" cy="358775"/>
          </a:xfrm>
          <a:prstGeom prst="rect">
            <a:avLst/>
          </a:prstGeom>
          <a:solidFill>
            <a:srgbClr val="DBEDF4"/>
          </a:solidFill>
          <a:ln w="8763">
            <a:solidFill>
              <a:srgbClr val="000000"/>
            </a:solidFill>
          </a:ln>
        </p:spPr>
        <p:txBody>
          <a:bodyPr vert="horz" wrap="square" lIns="0" tIns="76200" rIns="0" bIns="0" rtlCol="0">
            <a:spAutoFit/>
          </a:bodyPr>
          <a:lstStyle/>
          <a:p>
            <a:pPr marL="246379">
              <a:lnSpc>
                <a:spcPct val="100000"/>
              </a:lnSpc>
              <a:spcBef>
                <a:spcPts val="600"/>
              </a:spcBef>
            </a:pPr>
            <a:r>
              <a:rPr sz="750" b="1" spc="-75" dirty="0">
                <a:latin typeface="Arial"/>
                <a:cs typeface="Arial"/>
              </a:rPr>
              <a:t>1</a:t>
            </a:r>
            <a:r>
              <a:rPr sz="750" b="1" spc="5" dirty="0">
                <a:latin typeface="Times New Roman"/>
                <a:cs typeface="Times New Roman"/>
              </a:rPr>
              <a:t>°</a:t>
            </a:r>
            <a:r>
              <a:rPr sz="750" b="1" spc="-20" dirty="0">
                <a:latin typeface="Times New Roman"/>
                <a:cs typeface="Times New Roman"/>
              </a:rPr>
              <a:t> </a:t>
            </a:r>
            <a:r>
              <a:rPr sz="750" b="1" spc="-100" dirty="0">
                <a:latin typeface="Arial"/>
                <a:cs typeface="Arial"/>
              </a:rPr>
              <a:t>A</a:t>
            </a:r>
            <a:r>
              <a:rPr sz="750" b="1" spc="-85" dirty="0">
                <a:latin typeface="Arial"/>
                <a:cs typeface="Arial"/>
              </a:rPr>
              <a:t>V</a:t>
            </a:r>
            <a:r>
              <a:rPr sz="750" b="1" spc="-90" dirty="0">
                <a:latin typeface="Arial"/>
                <a:cs typeface="Arial"/>
              </a:rPr>
              <a:t>E</a:t>
            </a:r>
            <a:r>
              <a:rPr sz="750" b="1" spc="-85" dirty="0">
                <a:latin typeface="Arial"/>
                <a:cs typeface="Arial"/>
              </a:rPr>
              <a:t>S</a:t>
            </a:r>
            <a:endParaRPr sz="750">
              <a:latin typeface="Arial"/>
              <a:cs typeface="Arial"/>
            </a:endParaRPr>
          </a:p>
          <a:p>
            <a:pPr marR="8255" algn="r">
              <a:lnSpc>
                <a:spcPct val="100000"/>
              </a:lnSpc>
              <a:spcBef>
                <a:spcPts val="695"/>
              </a:spcBef>
            </a:pPr>
            <a:r>
              <a:rPr sz="400" dirty="0">
                <a:latin typeface="Arial MT"/>
                <a:cs typeface="Arial MT"/>
              </a:rPr>
              <a:t>VITERBO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190365" y="3482746"/>
            <a:ext cx="330835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750" b="1" spc="-75" dirty="0">
                <a:latin typeface="Arial"/>
                <a:cs typeface="Arial"/>
              </a:rPr>
              <a:t>7</a:t>
            </a:r>
            <a:r>
              <a:rPr sz="750" b="1" dirty="0">
                <a:latin typeface="Times New Roman"/>
                <a:cs typeface="Times New Roman"/>
              </a:rPr>
              <a:t>°</a:t>
            </a:r>
            <a:r>
              <a:rPr sz="750" b="1" spc="-20" dirty="0">
                <a:latin typeface="Times New Roman"/>
                <a:cs typeface="Times New Roman"/>
              </a:rPr>
              <a:t> </a:t>
            </a:r>
            <a:r>
              <a:rPr sz="750" b="1" spc="-95" dirty="0">
                <a:latin typeface="Arial"/>
                <a:cs typeface="Arial"/>
              </a:rPr>
              <a:t>AVES</a:t>
            </a:r>
            <a:endParaRPr sz="75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246245" y="3283458"/>
            <a:ext cx="171450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541773" y="3686073"/>
            <a:ext cx="175260" cy="889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400" dirty="0">
                <a:latin typeface="Arial MT"/>
                <a:cs typeface="Arial MT"/>
              </a:rPr>
              <a:t>RIM</a:t>
            </a:r>
            <a:r>
              <a:rPr sz="400" spc="5" dirty="0">
                <a:latin typeface="Arial MT"/>
                <a:cs typeface="Arial MT"/>
              </a:rPr>
              <a:t>INI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86" name="object 86"/>
          <p:cNvGrpSpPr/>
          <p:nvPr/>
        </p:nvGrpSpPr>
        <p:grpSpPr>
          <a:xfrm>
            <a:off x="2957322" y="3906062"/>
            <a:ext cx="812800" cy="367030"/>
            <a:chOff x="2957322" y="3906062"/>
            <a:chExt cx="812800" cy="367030"/>
          </a:xfrm>
        </p:grpSpPr>
        <p:sp>
          <p:nvSpPr>
            <p:cNvPr id="87" name="object 87"/>
            <p:cNvSpPr/>
            <p:nvPr/>
          </p:nvSpPr>
          <p:spPr>
            <a:xfrm>
              <a:off x="2961767" y="3910507"/>
              <a:ext cx="803910" cy="358140"/>
            </a:xfrm>
            <a:custGeom>
              <a:avLst/>
              <a:gdLst/>
              <a:ahLst/>
              <a:cxnLst/>
              <a:rect l="l" t="t" r="r" b="b"/>
              <a:pathLst>
                <a:path w="803910" h="358139">
                  <a:moveTo>
                    <a:pt x="803821" y="0"/>
                  </a:moveTo>
                  <a:lnTo>
                    <a:pt x="0" y="0"/>
                  </a:lnTo>
                  <a:lnTo>
                    <a:pt x="0" y="357708"/>
                  </a:lnTo>
                  <a:lnTo>
                    <a:pt x="803821" y="357708"/>
                  </a:lnTo>
                  <a:lnTo>
                    <a:pt x="803821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961767" y="3910507"/>
              <a:ext cx="803910" cy="358140"/>
            </a:xfrm>
            <a:custGeom>
              <a:avLst/>
              <a:gdLst/>
              <a:ahLst/>
              <a:cxnLst/>
              <a:rect l="l" t="t" r="r" b="b"/>
              <a:pathLst>
                <a:path w="803910" h="358139">
                  <a:moveTo>
                    <a:pt x="0" y="357708"/>
                  </a:moveTo>
                  <a:lnTo>
                    <a:pt x="803821" y="357708"/>
                  </a:lnTo>
                  <a:lnTo>
                    <a:pt x="803821" y="0"/>
                  </a:lnTo>
                  <a:lnTo>
                    <a:pt x="0" y="0"/>
                  </a:lnTo>
                  <a:lnTo>
                    <a:pt x="0" y="357708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9" name="object 89"/>
          <p:cNvSpPr txBox="1"/>
          <p:nvPr/>
        </p:nvSpPr>
        <p:spPr>
          <a:xfrm>
            <a:off x="3301110" y="3774694"/>
            <a:ext cx="171450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191382" y="3973423"/>
            <a:ext cx="567690" cy="291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b="1" spc="-75" dirty="0">
                <a:latin typeface="Arial"/>
                <a:cs typeface="Arial"/>
              </a:rPr>
              <a:t>2</a:t>
            </a:r>
            <a:r>
              <a:rPr sz="750" b="1" spc="5" dirty="0">
                <a:latin typeface="Times New Roman"/>
                <a:cs typeface="Times New Roman"/>
              </a:rPr>
              <a:t>°</a:t>
            </a:r>
            <a:r>
              <a:rPr sz="750" b="1" spc="-20" dirty="0">
                <a:latin typeface="Times New Roman"/>
                <a:cs typeface="Times New Roman"/>
              </a:rPr>
              <a:t> </a:t>
            </a:r>
            <a:r>
              <a:rPr sz="750" b="1" spc="-95" dirty="0">
                <a:latin typeface="Arial"/>
                <a:cs typeface="Arial"/>
              </a:rPr>
              <a:t>AVES</a:t>
            </a:r>
            <a:endParaRPr sz="750">
              <a:latin typeface="Arial"/>
              <a:cs typeface="Arial"/>
            </a:endParaRPr>
          </a:p>
          <a:p>
            <a:pPr marL="131445">
              <a:lnSpc>
                <a:spcPct val="100000"/>
              </a:lnSpc>
              <a:spcBef>
                <a:spcPts val="695"/>
              </a:spcBef>
            </a:pPr>
            <a:r>
              <a:rPr sz="400" dirty="0">
                <a:latin typeface="Arial MT"/>
                <a:cs typeface="Arial MT"/>
              </a:rPr>
              <a:t>LAMEZIA</a:t>
            </a:r>
            <a:r>
              <a:rPr sz="400" spc="-15" dirty="0">
                <a:latin typeface="Arial MT"/>
                <a:cs typeface="Arial MT"/>
              </a:rPr>
              <a:t> </a:t>
            </a:r>
            <a:r>
              <a:rPr sz="400" spc="5" dirty="0">
                <a:latin typeface="Arial MT"/>
                <a:cs typeface="Arial MT"/>
              </a:rPr>
              <a:t>TERME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91" name="object 91"/>
          <p:cNvGrpSpPr/>
          <p:nvPr/>
        </p:nvGrpSpPr>
        <p:grpSpPr>
          <a:xfrm>
            <a:off x="3956811" y="3910012"/>
            <a:ext cx="817880" cy="367030"/>
            <a:chOff x="3956811" y="3910012"/>
            <a:chExt cx="817880" cy="367030"/>
          </a:xfrm>
        </p:grpSpPr>
        <p:sp>
          <p:nvSpPr>
            <p:cNvPr id="92" name="object 92"/>
            <p:cNvSpPr/>
            <p:nvPr/>
          </p:nvSpPr>
          <p:spPr>
            <a:xfrm>
              <a:off x="3961256" y="3914457"/>
              <a:ext cx="808990" cy="358140"/>
            </a:xfrm>
            <a:custGeom>
              <a:avLst/>
              <a:gdLst/>
              <a:ahLst/>
              <a:cxnLst/>
              <a:rect l="l" t="t" r="r" b="b"/>
              <a:pathLst>
                <a:path w="808989" h="358139">
                  <a:moveTo>
                    <a:pt x="808558" y="0"/>
                  </a:moveTo>
                  <a:lnTo>
                    <a:pt x="0" y="0"/>
                  </a:lnTo>
                  <a:lnTo>
                    <a:pt x="0" y="357949"/>
                  </a:lnTo>
                  <a:lnTo>
                    <a:pt x="808558" y="357949"/>
                  </a:lnTo>
                  <a:lnTo>
                    <a:pt x="808558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3961256" y="3914457"/>
              <a:ext cx="808990" cy="358140"/>
            </a:xfrm>
            <a:custGeom>
              <a:avLst/>
              <a:gdLst/>
              <a:ahLst/>
              <a:cxnLst/>
              <a:rect l="l" t="t" r="r" b="b"/>
              <a:pathLst>
                <a:path w="808989" h="358139">
                  <a:moveTo>
                    <a:pt x="0" y="357949"/>
                  </a:moveTo>
                  <a:lnTo>
                    <a:pt x="808558" y="357949"/>
                  </a:lnTo>
                  <a:lnTo>
                    <a:pt x="808558" y="0"/>
                  </a:lnTo>
                  <a:lnTo>
                    <a:pt x="0" y="0"/>
                  </a:lnTo>
                  <a:lnTo>
                    <a:pt x="0" y="357949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4" name="object 94"/>
          <p:cNvSpPr txBox="1"/>
          <p:nvPr/>
        </p:nvSpPr>
        <p:spPr>
          <a:xfrm>
            <a:off x="4265803" y="3790950"/>
            <a:ext cx="171450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011295" y="3978046"/>
            <a:ext cx="727710" cy="291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b="1" spc="-75" dirty="0">
                <a:latin typeface="Arial"/>
                <a:cs typeface="Arial"/>
              </a:rPr>
              <a:t>66</a:t>
            </a:r>
            <a:r>
              <a:rPr sz="750" b="1" dirty="0">
                <a:latin typeface="Times New Roman"/>
                <a:cs typeface="Times New Roman"/>
              </a:rPr>
              <a:t>°</a:t>
            </a:r>
            <a:r>
              <a:rPr sz="750" b="1" spc="-20" dirty="0">
                <a:latin typeface="Times New Roman"/>
                <a:cs typeface="Times New Roman"/>
              </a:rPr>
              <a:t> </a:t>
            </a:r>
            <a:r>
              <a:rPr sz="750" b="1" spc="-100" dirty="0">
                <a:latin typeface="Arial"/>
                <a:cs typeface="Arial"/>
              </a:rPr>
              <a:t>A</a:t>
            </a:r>
            <a:r>
              <a:rPr sz="750" b="1" spc="-90" dirty="0">
                <a:latin typeface="Arial"/>
                <a:cs typeface="Arial"/>
              </a:rPr>
              <a:t>E</a:t>
            </a:r>
            <a:r>
              <a:rPr sz="750" b="1" spc="-100" dirty="0">
                <a:latin typeface="Arial"/>
                <a:cs typeface="Arial"/>
              </a:rPr>
              <a:t>R</a:t>
            </a:r>
            <a:r>
              <a:rPr sz="750" b="1" spc="-105" dirty="0">
                <a:latin typeface="Arial"/>
                <a:cs typeface="Arial"/>
              </a:rPr>
              <a:t>OM</a:t>
            </a:r>
            <a:r>
              <a:rPr sz="750" b="1" spc="-80" dirty="0">
                <a:latin typeface="Arial"/>
                <a:cs typeface="Arial"/>
              </a:rPr>
              <a:t>OBI</a:t>
            </a:r>
            <a:r>
              <a:rPr sz="750" b="1" spc="-85" dirty="0">
                <a:latin typeface="Arial"/>
                <a:cs typeface="Arial"/>
              </a:rPr>
              <a:t>LE</a:t>
            </a:r>
            <a:endParaRPr sz="7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95"/>
              </a:spcBef>
            </a:pPr>
            <a:r>
              <a:rPr sz="400" spc="5" dirty="0">
                <a:latin typeface="Arial MT"/>
                <a:cs typeface="Arial MT"/>
              </a:rPr>
              <a:t>FORLI'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96" name="object 96"/>
          <p:cNvGrpSpPr/>
          <p:nvPr/>
        </p:nvGrpSpPr>
        <p:grpSpPr>
          <a:xfrm>
            <a:off x="2953639" y="4419193"/>
            <a:ext cx="813435" cy="367665"/>
            <a:chOff x="2953639" y="4419193"/>
            <a:chExt cx="813435" cy="367665"/>
          </a:xfrm>
        </p:grpSpPr>
        <p:sp>
          <p:nvSpPr>
            <p:cNvPr id="97" name="object 97"/>
            <p:cNvSpPr/>
            <p:nvPr/>
          </p:nvSpPr>
          <p:spPr>
            <a:xfrm>
              <a:off x="2958084" y="4423638"/>
              <a:ext cx="804545" cy="358775"/>
            </a:xfrm>
            <a:custGeom>
              <a:avLst/>
              <a:gdLst/>
              <a:ahLst/>
              <a:cxnLst/>
              <a:rect l="l" t="t" r="r" b="b"/>
              <a:pathLst>
                <a:path w="804545" h="358775">
                  <a:moveTo>
                    <a:pt x="804354" y="0"/>
                  </a:moveTo>
                  <a:lnTo>
                    <a:pt x="0" y="0"/>
                  </a:lnTo>
                  <a:lnTo>
                    <a:pt x="0" y="358546"/>
                  </a:lnTo>
                  <a:lnTo>
                    <a:pt x="804354" y="358546"/>
                  </a:lnTo>
                  <a:lnTo>
                    <a:pt x="804354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2958084" y="4423638"/>
              <a:ext cx="804545" cy="358775"/>
            </a:xfrm>
            <a:custGeom>
              <a:avLst/>
              <a:gdLst/>
              <a:ahLst/>
              <a:cxnLst/>
              <a:rect l="l" t="t" r="r" b="b"/>
              <a:pathLst>
                <a:path w="804545" h="358775">
                  <a:moveTo>
                    <a:pt x="0" y="358546"/>
                  </a:moveTo>
                  <a:lnTo>
                    <a:pt x="804354" y="358546"/>
                  </a:lnTo>
                  <a:lnTo>
                    <a:pt x="804354" y="0"/>
                  </a:lnTo>
                  <a:lnTo>
                    <a:pt x="0" y="0"/>
                  </a:lnTo>
                  <a:lnTo>
                    <a:pt x="0" y="358546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9" name="object 99"/>
          <p:cNvSpPr txBox="1"/>
          <p:nvPr/>
        </p:nvSpPr>
        <p:spPr>
          <a:xfrm>
            <a:off x="3201670" y="4487697"/>
            <a:ext cx="332105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750" b="1" spc="-75" dirty="0">
                <a:latin typeface="Arial"/>
                <a:cs typeface="Arial"/>
              </a:rPr>
              <a:t>4</a:t>
            </a:r>
            <a:r>
              <a:rPr sz="750" b="1" dirty="0">
                <a:latin typeface="Times New Roman"/>
                <a:cs typeface="Times New Roman"/>
              </a:rPr>
              <a:t>°</a:t>
            </a:r>
            <a:r>
              <a:rPr sz="750" b="1" spc="-25" dirty="0">
                <a:latin typeface="Times New Roman"/>
                <a:cs typeface="Times New Roman"/>
              </a:rPr>
              <a:t> </a:t>
            </a:r>
            <a:r>
              <a:rPr sz="750" b="1" spc="-95" dirty="0">
                <a:latin typeface="Arial"/>
                <a:cs typeface="Arial"/>
              </a:rPr>
              <a:t>AVES</a:t>
            </a:r>
            <a:endParaRPr sz="75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297428" y="4288028"/>
            <a:ext cx="171450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499992" y="4696815"/>
            <a:ext cx="264160" cy="889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400" spc="5" dirty="0">
                <a:latin typeface="Arial MT"/>
                <a:cs typeface="Arial MT"/>
              </a:rPr>
              <a:t>BOLZAN</a:t>
            </a:r>
            <a:r>
              <a:rPr sz="400" spc="10" dirty="0">
                <a:latin typeface="Arial MT"/>
                <a:cs typeface="Arial MT"/>
              </a:rPr>
              <a:t>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289297" y="4301439"/>
            <a:ext cx="113664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945635" y="4430534"/>
            <a:ext cx="809625" cy="359410"/>
          </a:xfrm>
          <a:prstGeom prst="rect">
            <a:avLst/>
          </a:prstGeom>
          <a:solidFill>
            <a:srgbClr val="DBEDF4"/>
          </a:solidFill>
          <a:ln w="8763">
            <a:solidFill>
              <a:srgbClr val="000000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223520">
              <a:lnSpc>
                <a:spcPct val="100000"/>
              </a:lnSpc>
              <a:spcBef>
                <a:spcPts val="670"/>
              </a:spcBef>
            </a:pPr>
            <a:r>
              <a:rPr sz="750" b="1" spc="-75" dirty="0">
                <a:latin typeface="Arial"/>
                <a:cs typeface="Arial"/>
              </a:rPr>
              <a:t>87</a:t>
            </a:r>
            <a:r>
              <a:rPr sz="750" b="1" spc="5" dirty="0">
                <a:latin typeface="Times New Roman"/>
                <a:cs typeface="Times New Roman"/>
              </a:rPr>
              <a:t>°</a:t>
            </a:r>
            <a:r>
              <a:rPr sz="750" b="1" spc="-25" dirty="0">
                <a:latin typeface="Times New Roman"/>
                <a:cs typeface="Times New Roman"/>
              </a:rPr>
              <a:t> </a:t>
            </a:r>
            <a:r>
              <a:rPr sz="750" b="1" spc="-90" dirty="0">
                <a:latin typeface="Arial"/>
                <a:cs typeface="Arial"/>
              </a:rPr>
              <a:t>RCST</a:t>
            </a:r>
            <a:endParaRPr sz="750">
              <a:latin typeface="Arial"/>
              <a:cs typeface="Arial"/>
            </a:endParaRPr>
          </a:p>
          <a:p>
            <a:pPr marL="525145">
              <a:lnSpc>
                <a:spcPct val="100000"/>
              </a:lnSpc>
              <a:spcBef>
                <a:spcPts val="705"/>
              </a:spcBef>
            </a:pPr>
            <a:r>
              <a:rPr sz="400" spc="5" dirty="0">
                <a:latin typeface="Arial MT"/>
                <a:cs typeface="Arial MT"/>
              </a:rPr>
              <a:t>BOLOGNA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104" name="object 104"/>
          <p:cNvGrpSpPr/>
          <p:nvPr/>
        </p:nvGrpSpPr>
        <p:grpSpPr>
          <a:xfrm>
            <a:off x="2950845" y="4920272"/>
            <a:ext cx="820419" cy="367030"/>
            <a:chOff x="2950845" y="4920272"/>
            <a:chExt cx="820419" cy="367030"/>
          </a:xfrm>
        </p:grpSpPr>
        <p:sp>
          <p:nvSpPr>
            <p:cNvPr id="105" name="object 105"/>
            <p:cNvSpPr/>
            <p:nvPr/>
          </p:nvSpPr>
          <p:spPr>
            <a:xfrm>
              <a:off x="2955290" y="4924717"/>
              <a:ext cx="811530" cy="358140"/>
            </a:xfrm>
            <a:custGeom>
              <a:avLst/>
              <a:gdLst/>
              <a:ahLst/>
              <a:cxnLst/>
              <a:rect l="l" t="t" r="r" b="b"/>
              <a:pathLst>
                <a:path w="811529" h="358139">
                  <a:moveTo>
                    <a:pt x="811149" y="0"/>
                  </a:moveTo>
                  <a:lnTo>
                    <a:pt x="0" y="0"/>
                  </a:lnTo>
                  <a:lnTo>
                    <a:pt x="0" y="357720"/>
                  </a:lnTo>
                  <a:lnTo>
                    <a:pt x="811149" y="357720"/>
                  </a:lnTo>
                  <a:lnTo>
                    <a:pt x="811149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2955290" y="4924717"/>
              <a:ext cx="811530" cy="358140"/>
            </a:xfrm>
            <a:custGeom>
              <a:avLst/>
              <a:gdLst/>
              <a:ahLst/>
              <a:cxnLst/>
              <a:rect l="l" t="t" r="r" b="b"/>
              <a:pathLst>
                <a:path w="811529" h="358139">
                  <a:moveTo>
                    <a:pt x="0" y="357720"/>
                  </a:moveTo>
                  <a:lnTo>
                    <a:pt x="811149" y="357720"/>
                  </a:lnTo>
                  <a:lnTo>
                    <a:pt x="811149" y="0"/>
                  </a:lnTo>
                  <a:lnTo>
                    <a:pt x="0" y="0"/>
                  </a:lnTo>
                  <a:lnTo>
                    <a:pt x="0" y="357720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7" name="object 107"/>
          <p:cNvSpPr txBox="1"/>
          <p:nvPr/>
        </p:nvSpPr>
        <p:spPr>
          <a:xfrm>
            <a:off x="3310509" y="4789170"/>
            <a:ext cx="171450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103626" y="4987899"/>
            <a:ext cx="670560" cy="2921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110"/>
              </a:spcBef>
            </a:pPr>
            <a:r>
              <a:rPr sz="750" b="1" spc="-75" dirty="0">
                <a:latin typeface="Arial"/>
                <a:cs typeface="Arial"/>
              </a:rPr>
              <a:t>5</a:t>
            </a:r>
            <a:r>
              <a:rPr sz="750" b="1" spc="5" dirty="0">
                <a:latin typeface="Times New Roman"/>
                <a:cs typeface="Times New Roman"/>
              </a:rPr>
              <a:t>°</a:t>
            </a:r>
            <a:r>
              <a:rPr sz="750" b="1" spc="-20" dirty="0">
                <a:latin typeface="Times New Roman"/>
                <a:cs typeface="Times New Roman"/>
              </a:rPr>
              <a:t> </a:t>
            </a:r>
            <a:r>
              <a:rPr sz="750" b="1" spc="-95" dirty="0">
                <a:latin typeface="Arial"/>
                <a:cs typeface="Arial"/>
              </a:rPr>
              <a:t>AVES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400" dirty="0">
                <a:latin typeface="Arial MT"/>
                <a:cs typeface="Arial MT"/>
              </a:rPr>
              <a:t>CASARSA </a:t>
            </a:r>
            <a:r>
              <a:rPr sz="400" spc="5" dirty="0">
                <a:latin typeface="Arial MT"/>
                <a:cs typeface="Arial MT"/>
              </a:rPr>
              <a:t>DELLA</a:t>
            </a:r>
            <a:r>
              <a:rPr sz="400" spc="-5" dirty="0">
                <a:latin typeface="Arial MT"/>
                <a:cs typeface="Arial MT"/>
              </a:rPr>
              <a:t> </a:t>
            </a:r>
            <a:r>
              <a:rPr sz="400" dirty="0">
                <a:latin typeface="Arial MT"/>
                <a:cs typeface="Arial MT"/>
              </a:rPr>
              <a:t>DELIZIA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109" name="object 109"/>
          <p:cNvGrpSpPr/>
          <p:nvPr/>
        </p:nvGrpSpPr>
        <p:grpSpPr>
          <a:xfrm>
            <a:off x="3953509" y="4922101"/>
            <a:ext cx="818515" cy="367030"/>
            <a:chOff x="3953509" y="4922101"/>
            <a:chExt cx="818515" cy="367030"/>
          </a:xfrm>
        </p:grpSpPr>
        <p:sp>
          <p:nvSpPr>
            <p:cNvPr id="110" name="object 110"/>
            <p:cNvSpPr/>
            <p:nvPr/>
          </p:nvSpPr>
          <p:spPr>
            <a:xfrm>
              <a:off x="3957954" y="4926546"/>
              <a:ext cx="809625" cy="358140"/>
            </a:xfrm>
            <a:custGeom>
              <a:avLst/>
              <a:gdLst/>
              <a:ahLst/>
              <a:cxnLst/>
              <a:rect l="l" t="t" r="r" b="b"/>
              <a:pathLst>
                <a:path w="809625" h="358139">
                  <a:moveTo>
                    <a:pt x="809015" y="0"/>
                  </a:moveTo>
                  <a:lnTo>
                    <a:pt x="0" y="0"/>
                  </a:lnTo>
                  <a:lnTo>
                    <a:pt x="0" y="357924"/>
                  </a:lnTo>
                  <a:lnTo>
                    <a:pt x="809015" y="357924"/>
                  </a:lnTo>
                  <a:lnTo>
                    <a:pt x="809015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3957954" y="4926546"/>
              <a:ext cx="809625" cy="358140"/>
            </a:xfrm>
            <a:custGeom>
              <a:avLst/>
              <a:gdLst/>
              <a:ahLst/>
              <a:cxnLst/>
              <a:rect l="l" t="t" r="r" b="b"/>
              <a:pathLst>
                <a:path w="809625" h="358139">
                  <a:moveTo>
                    <a:pt x="0" y="357924"/>
                  </a:moveTo>
                  <a:lnTo>
                    <a:pt x="809015" y="357924"/>
                  </a:lnTo>
                  <a:lnTo>
                    <a:pt x="809015" y="0"/>
                  </a:lnTo>
                  <a:lnTo>
                    <a:pt x="0" y="0"/>
                  </a:lnTo>
                  <a:lnTo>
                    <a:pt x="0" y="357924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2" name="object 112"/>
          <p:cNvSpPr txBox="1"/>
          <p:nvPr/>
        </p:nvSpPr>
        <p:spPr>
          <a:xfrm>
            <a:off x="4115180" y="4923165"/>
            <a:ext cx="494665" cy="27051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60"/>
              </a:spcBef>
            </a:pPr>
            <a:r>
              <a:rPr sz="750" b="1" spc="-90" dirty="0">
                <a:latin typeface="Arial"/>
                <a:cs typeface="Arial"/>
              </a:rPr>
              <a:t>POLIGONO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750" b="1" spc="-90" dirty="0">
                <a:latin typeface="Arial"/>
                <a:cs typeface="Arial"/>
              </a:rPr>
              <a:t>FO</a:t>
            </a:r>
            <a:r>
              <a:rPr sz="750" b="1" spc="-100" dirty="0">
                <a:latin typeface="Arial"/>
                <a:cs typeface="Arial"/>
              </a:rPr>
              <a:t>C</a:t>
            </a:r>
            <a:r>
              <a:rPr sz="750" b="1" spc="-85" dirty="0">
                <a:latin typeface="Arial"/>
                <a:cs typeface="Arial"/>
              </a:rPr>
              <a:t>E</a:t>
            </a:r>
            <a:r>
              <a:rPr sz="750" b="1" spc="-40" dirty="0">
                <a:latin typeface="Arial"/>
                <a:cs typeface="Arial"/>
              </a:rPr>
              <a:t> </a:t>
            </a:r>
            <a:r>
              <a:rPr sz="750" b="1" spc="-100" dirty="0">
                <a:latin typeface="Arial"/>
                <a:cs typeface="Arial"/>
              </a:rPr>
              <a:t>R</a:t>
            </a:r>
            <a:r>
              <a:rPr sz="750" b="1" spc="-90" dirty="0">
                <a:latin typeface="Arial"/>
                <a:cs typeface="Arial"/>
              </a:rPr>
              <a:t>E</a:t>
            </a:r>
            <a:r>
              <a:rPr sz="750" b="1" spc="-100" dirty="0">
                <a:latin typeface="Arial"/>
                <a:cs typeface="Arial"/>
              </a:rPr>
              <a:t>NO</a:t>
            </a:r>
            <a:endParaRPr sz="75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302633" y="4790643"/>
            <a:ext cx="113664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5" dirty="0">
                <a:latin typeface="Arial"/>
                <a:cs typeface="Arial"/>
              </a:rPr>
              <a:t>I I</a:t>
            </a:r>
            <a:endParaRPr sz="8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399534" y="5193309"/>
            <a:ext cx="413384" cy="889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" spc="5" dirty="0">
                <a:latin typeface="Arial MT"/>
                <a:cs typeface="Arial MT"/>
              </a:rPr>
              <a:t>FOCE</a:t>
            </a:r>
            <a:r>
              <a:rPr sz="400" spc="-15" dirty="0">
                <a:latin typeface="Arial MT"/>
                <a:cs typeface="Arial MT"/>
              </a:rPr>
              <a:t> </a:t>
            </a:r>
            <a:r>
              <a:rPr sz="400" spc="5" dirty="0">
                <a:latin typeface="Arial MT"/>
                <a:cs typeface="Arial MT"/>
              </a:rPr>
              <a:t>RENO  </a:t>
            </a:r>
            <a:r>
              <a:rPr sz="400" spc="80" dirty="0">
                <a:latin typeface="Arial MT"/>
                <a:cs typeface="Arial MT"/>
              </a:rPr>
              <a:t> </a:t>
            </a:r>
            <a:r>
              <a:rPr sz="400" dirty="0">
                <a:latin typeface="Arial MT"/>
                <a:cs typeface="Arial MT"/>
              </a:rPr>
              <a:t>.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115" name="object 115"/>
          <p:cNvGrpSpPr/>
          <p:nvPr/>
        </p:nvGrpSpPr>
        <p:grpSpPr>
          <a:xfrm>
            <a:off x="3468370" y="2839377"/>
            <a:ext cx="782955" cy="356870"/>
            <a:chOff x="3468370" y="2839377"/>
            <a:chExt cx="782955" cy="356870"/>
          </a:xfrm>
        </p:grpSpPr>
        <p:sp>
          <p:nvSpPr>
            <p:cNvPr id="116" name="object 116"/>
            <p:cNvSpPr/>
            <p:nvPr/>
          </p:nvSpPr>
          <p:spPr>
            <a:xfrm>
              <a:off x="3472815" y="2843822"/>
              <a:ext cx="774065" cy="347980"/>
            </a:xfrm>
            <a:custGeom>
              <a:avLst/>
              <a:gdLst/>
              <a:ahLst/>
              <a:cxnLst/>
              <a:rect l="l" t="t" r="r" b="b"/>
              <a:pathLst>
                <a:path w="774064" h="347980">
                  <a:moveTo>
                    <a:pt x="773912" y="0"/>
                  </a:moveTo>
                  <a:lnTo>
                    <a:pt x="0" y="0"/>
                  </a:lnTo>
                  <a:lnTo>
                    <a:pt x="0" y="347687"/>
                  </a:lnTo>
                  <a:lnTo>
                    <a:pt x="773912" y="347687"/>
                  </a:lnTo>
                  <a:lnTo>
                    <a:pt x="773912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3472815" y="2843822"/>
              <a:ext cx="774065" cy="347980"/>
            </a:xfrm>
            <a:custGeom>
              <a:avLst/>
              <a:gdLst/>
              <a:ahLst/>
              <a:cxnLst/>
              <a:rect l="l" t="t" r="r" b="b"/>
              <a:pathLst>
                <a:path w="774064" h="347980">
                  <a:moveTo>
                    <a:pt x="0" y="347687"/>
                  </a:moveTo>
                  <a:lnTo>
                    <a:pt x="773912" y="347687"/>
                  </a:lnTo>
                  <a:lnTo>
                    <a:pt x="773912" y="0"/>
                  </a:lnTo>
                  <a:lnTo>
                    <a:pt x="0" y="0"/>
                  </a:lnTo>
                  <a:lnTo>
                    <a:pt x="0" y="347687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8" name="object 118"/>
          <p:cNvSpPr txBox="1"/>
          <p:nvPr/>
        </p:nvSpPr>
        <p:spPr>
          <a:xfrm>
            <a:off x="3813175" y="2707894"/>
            <a:ext cx="95885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15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668014" y="2841091"/>
            <a:ext cx="579755" cy="35877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4769" marR="198755" indent="-52705">
              <a:lnSpc>
                <a:spcPct val="106700"/>
              </a:lnSpc>
              <a:spcBef>
                <a:spcPts val="50"/>
              </a:spcBef>
            </a:pPr>
            <a:r>
              <a:rPr sz="750" b="1" spc="-100" dirty="0">
                <a:latin typeface="Arial"/>
                <a:cs typeface="Arial"/>
              </a:rPr>
              <a:t>BR</a:t>
            </a:r>
            <a:r>
              <a:rPr sz="750" b="1" spc="-70" dirty="0">
                <a:latin typeface="Arial"/>
                <a:cs typeface="Arial"/>
              </a:rPr>
              <a:t>IG</a:t>
            </a:r>
            <a:r>
              <a:rPr sz="750" b="1" spc="-100" dirty="0">
                <a:latin typeface="Arial"/>
                <a:cs typeface="Arial"/>
              </a:rPr>
              <a:t>A</a:t>
            </a:r>
            <a:r>
              <a:rPr sz="750" b="1" spc="-85" dirty="0">
                <a:latin typeface="Arial"/>
                <a:cs typeface="Arial"/>
              </a:rPr>
              <a:t>T</a:t>
            </a:r>
            <a:r>
              <a:rPr sz="750" b="1" spc="-55" dirty="0">
                <a:latin typeface="Arial"/>
                <a:cs typeface="Arial"/>
              </a:rPr>
              <a:t>A  </a:t>
            </a:r>
            <a:r>
              <a:rPr sz="750" b="1" spc="-70" dirty="0">
                <a:latin typeface="Arial"/>
                <a:cs typeface="Arial"/>
              </a:rPr>
              <a:t>FRIULI</a:t>
            </a:r>
            <a:endParaRPr sz="750">
              <a:latin typeface="Arial"/>
              <a:cs typeface="Arial"/>
            </a:endParaRPr>
          </a:p>
          <a:p>
            <a:pPr marL="306705">
              <a:lnSpc>
                <a:spcPct val="100000"/>
              </a:lnSpc>
              <a:spcBef>
                <a:spcPts val="270"/>
              </a:spcBef>
            </a:pPr>
            <a:r>
              <a:rPr sz="400" dirty="0">
                <a:latin typeface="Arial MT"/>
                <a:cs typeface="Arial MT"/>
              </a:rPr>
              <a:t>B</a:t>
            </a:r>
            <a:r>
              <a:rPr sz="400" spc="5" dirty="0">
                <a:latin typeface="Arial MT"/>
                <a:cs typeface="Arial MT"/>
              </a:rPr>
              <a:t>OLOGNA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120" name="object 120"/>
          <p:cNvGrpSpPr/>
          <p:nvPr/>
        </p:nvGrpSpPr>
        <p:grpSpPr>
          <a:xfrm>
            <a:off x="3401821" y="2075688"/>
            <a:ext cx="3112770" cy="569595"/>
            <a:chOff x="3401821" y="2075688"/>
            <a:chExt cx="3112770" cy="569595"/>
          </a:xfrm>
        </p:grpSpPr>
        <p:sp>
          <p:nvSpPr>
            <p:cNvPr id="121" name="object 121"/>
            <p:cNvSpPr/>
            <p:nvPr/>
          </p:nvSpPr>
          <p:spPr>
            <a:xfrm>
              <a:off x="6509638" y="2080133"/>
              <a:ext cx="0" cy="96520"/>
            </a:xfrm>
            <a:custGeom>
              <a:avLst/>
              <a:gdLst/>
              <a:ahLst/>
              <a:cxnLst/>
              <a:rect l="l" t="t" r="r" b="b"/>
              <a:pathLst>
                <a:path h="96519">
                  <a:moveTo>
                    <a:pt x="0" y="0"/>
                  </a:moveTo>
                  <a:lnTo>
                    <a:pt x="0" y="96520"/>
                  </a:lnTo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3406266" y="2281694"/>
              <a:ext cx="810895" cy="358775"/>
            </a:xfrm>
            <a:custGeom>
              <a:avLst/>
              <a:gdLst/>
              <a:ahLst/>
              <a:cxnLst/>
              <a:rect l="l" t="t" r="r" b="b"/>
              <a:pathLst>
                <a:path w="810895" h="358775">
                  <a:moveTo>
                    <a:pt x="810348" y="0"/>
                  </a:moveTo>
                  <a:lnTo>
                    <a:pt x="0" y="0"/>
                  </a:lnTo>
                  <a:lnTo>
                    <a:pt x="0" y="358762"/>
                  </a:lnTo>
                  <a:lnTo>
                    <a:pt x="810348" y="358762"/>
                  </a:lnTo>
                  <a:lnTo>
                    <a:pt x="810348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3406266" y="2281694"/>
              <a:ext cx="810895" cy="358775"/>
            </a:xfrm>
            <a:custGeom>
              <a:avLst/>
              <a:gdLst/>
              <a:ahLst/>
              <a:cxnLst/>
              <a:rect l="l" t="t" r="r" b="b"/>
              <a:pathLst>
                <a:path w="810895" h="358775">
                  <a:moveTo>
                    <a:pt x="0" y="358762"/>
                  </a:moveTo>
                  <a:lnTo>
                    <a:pt x="810348" y="358762"/>
                  </a:lnTo>
                  <a:lnTo>
                    <a:pt x="810348" y="0"/>
                  </a:lnTo>
                  <a:lnTo>
                    <a:pt x="0" y="0"/>
                  </a:lnTo>
                  <a:lnTo>
                    <a:pt x="0" y="358762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4" name="object 124"/>
          <p:cNvSpPr txBox="1"/>
          <p:nvPr/>
        </p:nvSpPr>
        <p:spPr>
          <a:xfrm>
            <a:off x="3435603" y="1456055"/>
            <a:ext cx="804545" cy="358775"/>
          </a:xfrm>
          <a:prstGeom prst="rect">
            <a:avLst/>
          </a:prstGeom>
          <a:ln w="6578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116839" marR="107314" indent="193040">
              <a:lnSpc>
                <a:spcPct val="106700"/>
              </a:lnSpc>
              <a:spcBef>
                <a:spcPts val="70"/>
              </a:spcBef>
            </a:pPr>
            <a:r>
              <a:rPr sz="750" b="1" spc="-75" dirty="0">
                <a:latin typeface="Arial"/>
                <a:cs typeface="Arial"/>
              </a:rPr>
              <a:t>VICE </a:t>
            </a:r>
            <a:r>
              <a:rPr sz="750" b="1" spc="-70" dirty="0">
                <a:latin typeface="Arial"/>
                <a:cs typeface="Arial"/>
              </a:rPr>
              <a:t> </a:t>
            </a:r>
            <a:r>
              <a:rPr sz="750" b="1" spc="-100" dirty="0">
                <a:latin typeface="Arial"/>
                <a:cs typeface="Arial"/>
              </a:rPr>
              <a:t>COM</a:t>
            </a:r>
            <a:r>
              <a:rPr sz="750" b="1" spc="-95" dirty="0">
                <a:latin typeface="Arial"/>
                <a:cs typeface="Arial"/>
              </a:rPr>
              <a:t>A</a:t>
            </a:r>
            <a:r>
              <a:rPr sz="750" b="1" spc="-100" dirty="0">
                <a:latin typeface="Arial"/>
                <a:cs typeface="Arial"/>
              </a:rPr>
              <a:t>N</a:t>
            </a:r>
            <a:r>
              <a:rPr sz="750" b="1" spc="-95" dirty="0">
                <a:latin typeface="Arial"/>
                <a:cs typeface="Arial"/>
              </a:rPr>
              <a:t>D</a:t>
            </a:r>
            <a:r>
              <a:rPr sz="750" b="1" spc="-100" dirty="0">
                <a:latin typeface="Arial"/>
                <a:cs typeface="Arial"/>
              </a:rPr>
              <a:t>A</a:t>
            </a:r>
            <a:r>
              <a:rPr sz="750" b="1" spc="-85" dirty="0">
                <a:latin typeface="Arial"/>
                <a:cs typeface="Arial"/>
              </a:rPr>
              <a:t>NTE</a:t>
            </a:r>
            <a:endParaRPr sz="750">
              <a:latin typeface="Arial"/>
              <a:cs typeface="Arial"/>
            </a:endParaRPr>
          </a:p>
          <a:p>
            <a:pPr algn="r">
              <a:lnSpc>
                <a:spcPct val="100000"/>
              </a:lnSpc>
              <a:spcBef>
                <a:spcPts val="225"/>
              </a:spcBef>
            </a:pPr>
            <a:r>
              <a:rPr sz="400" dirty="0">
                <a:latin typeface="Arial MT"/>
                <a:cs typeface="Arial MT"/>
              </a:rPr>
              <a:t>ROMA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125" name="object 125"/>
          <p:cNvGrpSpPr/>
          <p:nvPr/>
        </p:nvGrpSpPr>
        <p:grpSpPr>
          <a:xfrm>
            <a:off x="7588059" y="2810319"/>
            <a:ext cx="110489" cy="569595"/>
            <a:chOff x="7588059" y="2810319"/>
            <a:chExt cx="110489" cy="569595"/>
          </a:xfrm>
        </p:grpSpPr>
        <p:sp>
          <p:nvSpPr>
            <p:cNvPr id="126" name="object 126"/>
            <p:cNvSpPr/>
            <p:nvPr/>
          </p:nvSpPr>
          <p:spPr>
            <a:xfrm>
              <a:off x="7596441" y="2818764"/>
              <a:ext cx="102235" cy="0"/>
            </a:xfrm>
            <a:custGeom>
              <a:avLst/>
              <a:gdLst/>
              <a:ahLst/>
              <a:cxnLst/>
              <a:rect l="l" t="t" r="r" b="b"/>
              <a:pathLst>
                <a:path w="102234">
                  <a:moveTo>
                    <a:pt x="0" y="0"/>
                  </a:moveTo>
                  <a:lnTo>
                    <a:pt x="101790" y="0"/>
                  </a:lnTo>
                </a:path>
              </a:pathLst>
            </a:custGeom>
            <a:ln w="100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7594663" y="3372421"/>
              <a:ext cx="78105" cy="0"/>
            </a:xfrm>
            <a:custGeom>
              <a:avLst/>
              <a:gdLst/>
              <a:ahLst/>
              <a:cxnLst/>
              <a:rect l="l" t="t" r="r" b="b"/>
              <a:pathLst>
                <a:path w="78104">
                  <a:moveTo>
                    <a:pt x="0" y="0"/>
                  </a:moveTo>
                  <a:lnTo>
                    <a:pt x="77787" y="0"/>
                  </a:lnTo>
                </a:path>
              </a:pathLst>
            </a:custGeom>
            <a:ln w="99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7592440" y="2814701"/>
              <a:ext cx="1270" cy="560705"/>
            </a:xfrm>
            <a:custGeom>
              <a:avLst/>
              <a:gdLst/>
              <a:ahLst/>
              <a:cxnLst/>
              <a:rect l="l" t="t" r="r" b="b"/>
              <a:pathLst>
                <a:path w="1270" h="560704">
                  <a:moveTo>
                    <a:pt x="761" y="0"/>
                  </a:moveTo>
                  <a:lnTo>
                    <a:pt x="0" y="560324"/>
                  </a:lnTo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9" name="object 129"/>
          <p:cNvSpPr txBox="1"/>
          <p:nvPr/>
        </p:nvSpPr>
        <p:spPr>
          <a:xfrm>
            <a:off x="3732021" y="2145538"/>
            <a:ext cx="194945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15" dirty="0">
                <a:latin typeface="Arial"/>
                <a:cs typeface="Arial"/>
              </a:rPr>
              <a:t>X X</a:t>
            </a:r>
            <a:endParaRPr sz="80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599179" y="2345283"/>
            <a:ext cx="622300" cy="2908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b="1" spc="-95" dirty="0">
                <a:latin typeface="Arial"/>
                <a:cs typeface="Arial"/>
              </a:rPr>
              <a:t>COMAVES</a:t>
            </a:r>
            <a:endParaRPr sz="75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95"/>
              </a:spcBef>
            </a:pPr>
            <a:r>
              <a:rPr sz="400" spc="5" dirty="0">
                <a:latin typeface="Arial MT"/>
                <a:cs typeface="Arial MT"/>
              </a:rPr>
              <a:t>VITERB</a:t>
            </a:r>
            <a:r>
              <a:rPr sz="400" spc="10" dirty="0">
                <a:latin typeface="Arial MT"/>
                <a:cs typeface="Arial MT"/>
              </a:rPr>
              <a:t>O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131" name="object 131"/>
          <p:cNvGrpSpPr/>
          <p:nvPr/>
        </p:nvGrpSpPr>
        <p:grpSpPr>
          <a:xfrm>
            <a:off x="4879276" y="2870860"/>
            <a:ext cx="815975" cy="367030"/>
            <a:chOff x="4879276" y="2870860"/>
            <a:chExt cx="815975" cy="367030"/>
          </a:xfrm>
        </p:grpSpPr>
        <p:sp>
          <p:nvSpPr>
            <p:cNvPr id="132" name="object 132"/>
            <p:cNvSpPr/>
            <p:nvPr/>
          </p:nvSpPr>
          <p:spPr>
            <a:xfrm>
              <a:off x="4883658" y="2875241"/>
              <a:ext cx="807720" cy="358140"/>
            </a:xfrm>
            <a:custGeom>
              <a:avLst/>
              <a:gdLst/>
              <a:ahLst/>
              <a:cxnLst/>
              <a:rect l="l" t="t" r="r" b="b"/>
              <a:pathLst>
                <a:path w="807720" h="358139">
                  <a:moveTo>
                    <a:pt x="807123" y="0"/>
                  </a:moveTo>
                  <a:lnTo>
                    <a:pt x="0" y="0"/>
                  </a:lnTo>
                  <a:lnTo>
                    <a:pt x="0" y="357924"/>
                  </a:lnTo>
                  <a:lnTo>
                    <a:pt x="807123" y="357924"/>
                  </a:lnTo>
                  <a:lnTo>
                    <a:pt x="807123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4883658" y="2875241"/>
              <a:ext cx="807720" cy="358140"/>
            </a:xfrm>
            <a:custGeom>
              <a:avLst/>
              <a:gdLst/>
              <a:ahLst/>
              <a:cxnLst/>
              <a:rect l="l" t="t" r="r" b="b"/>
              <a:pathLst>
                <a:path w="807720" h="358139">
                  <a:moveTo>
                    <a:pt x="0" y="357924"/>
                  </a:moveTo>
                  <a:lnTo>
                    <a:pt x="807123" y="357924"/>
                  </a:lnTo>
                  <a:lnTo>
                    <a:pt x="807123" y="0"/>
                  </a:lnTo>
                  <a:lnTo>
                    <a:pt x="0" y="0"/>
                  </a:lnTo>
                  <a:lnTo>
                    <a:pt x="0" y="357924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4" name="object 134"/>
          <p:cNvSpPr txBox="1"/>
          <p:nvPr/>
        </p:nvSpPr>
        <p:spPr>
          <a:xfrm>
            <a:off x="5274055" y="2739390"/>
            <a:ext cx="95885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15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060060" y="2877667"/>
            <a:ext cx="628015" cy="3517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176530" indent="47625">
              <a:lnSpc>
                <a:spcPct val="106700"/>
              </a:lnSpc>
              <a:spcBef>
                <a:spcPts val="50"/>
              </a:spcBef>
            </a:pPr>
            <a:r>
              <a:rPr sz="750" b="1" spc="-95" dirty="0">
                <a:latin typeface="Arial"/>
                <a:cs typeface="Arial"/>
              </a:rPr>
              <a:t>CENTRO </a:t>
            </a:r>
            <a:r>
              <a:rPr sz="750" b="1" spc="-90" dirty="0">
                <a:latin typeface="Arial"/>
                <a:cs typeface="Arial"/>
              </a:rPr>
              <a:t> </a:t>
            </a:r>
            <a:r>
              <a:rPr sz="750" b="1" spc="-100" dirty="0">
                <a:latin typeface="Arial"/>
                <a:cs typeface="Arial"/>
              </a:rPr>
              <a:t>ADD</a:t>
            </a:r>
            <a:r>
              <a:rPr sz="750" b="1" spc="-35" dirty="0">
                <a:latin typeface="Arial"/>
                <a:cs typeface="Arial"/>
              </a:rPr>
              <a:t>.</a:t>
            </a:r>
            <a:r>
              <a:rPr sz="750" b="1" spc="-25" dirty="0">
                <a:latin typeface="Arial"/>
                <a:cs typeface="Arial"/>
              </a:rPr>
              <a:t> </a:t>
            </a:r>
            <a:r>
              <a:rPr sz="750" b="1" spc="-100" dirty="0">
                <a:latin typeface="Arial"/>
                <a:cs typeface="Arial"/>
              </a:rPr>
              <a:t>A</a:t>
            </a:r>
            <a:r>
              <a:rPr sz="750" b="1" spc="-85" dirty="0">
                <a:latin typeface="Arial"/>
                <a:cs typeface="Arial"/>
              </a:rPr>
              <a:t>V</a:t>
            </a:r>
            <a:r>
              <a:rPr sz="750" b="1" spc="-90" dirty="0">
                <a:latin typeface="Arial"/>
                <a:cs typeface="Arial"/>
              </a:rPr>
              <a:t>E</a:t>
            </a:r>
            <a:r>
              <a:rPr sz="750" b="1" spc="-85" dirty="0">
                <a:latin typeface="Arial"/>
                <a:cs typeface="Arial"/>
              </a:rPr>
              <a:t>S</a:t>
            </a:r>
            <a:endParaRPr sz="750">
              <a:latin typeface="Arial"/>
              <a:cs typeface="Arial"/>
            </a:endParaRPr>
          </a:p>
          <a:p>
            <a:pPr marL="384810">
              <a:lnSpc>
                <a:spcPct val="100000"/>
              </a:lnSpc>
              <a:spcBef>
                <a:spcPts val="210"/>
              </a:spcBef>
            </a:pPr>
            <a:r>
              <a:rPr sz="400" dirty="0">
                <a:latin typeface="Arial MT"/>
                <a:cs typeface="Arial MT"/>
              </a:rPr>
              <a:t>V</a:t>
            </a:r>
            <a:r>
              <a:rPr sz="400" spc="5" dirty="0">
                <a:latin typeface="Arial MT"/>
                <a:cs typeface="Arial MT"/>
              </a:rPr>
              <a:t>IT</a:t>
            </a:r>
            <a:r>
              <a:rPr sz="400" dirty="0">
                <a:latin typeface="Arial MT"/>
                <a:cs typeface="Arial MT"/>
              </a:rPr>
              <a:t>ERB</a:t>
            </a:r>
            <a:r>
              <a:rPr sz="400" spc="10" dirty="0">
                <a:latin typeface="Arial MT"/>
                <a:cs typeface="Arial MT"/>
              </a:rPr>
              <a:t>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7068057" y="1316863"/>
            <a:ext cx="194310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spc="15" dirty="0">
                <a:latin typeface="Arial"/>
                <a:cs typeface="Arial"/>
              </a:rPr>
              <a:t>X X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37" name="object 137"/>
          <p:cNvGrpSpPr/>
          <p:nvPr/>
        </p:nvGrpSpPr>
        <p:grpSpPr>
          <a:xfrm>
            <a:off x="7693850" y="2657386"/>
            <a:ext cx="814069" cy="367665"/>
            <a:chOff x="7693850" y="2657386"/>
            <a:chExt cx="814069" cy="367665"/>
          </a:xfrm>
        </p:grpSpPr>
        <p:sp>
          <p:nvSpPr>
            <p:cNvPr id="138" name="object 138"/>
            <p:cNvSpPr/>
            <p:nvPr/>
          </p:nvSpPr>
          <p:spPr>
            <a:xfrm>
              <a:off x="7698232" y="2661767"/>
              <a:ext cx="805180" cy="359410"/>
            </a:xfrm>
            <a:custGeom>
              <a:avLst/>
              <a:gdLst/>
              <a:ahLst/>
              <a:cxnLst/>
              <a:rect l="l" t="t" r="r" b="b"/>
              <a:pathLst>
                <a:path w="805179" h="359410">
                  <a:moveTo>
                    <a:pt x="805002" y="0"/>
                  </a:moveTo>
                  <a:lnTo>
                    <a:pt x="0" y="0"/>
                  </a:lnTo>
                  <a:lnTo>
                    <a:pt x="0" y="358800"/>
                  </a:lnTo>
                  <a:lnTo>
                    <a:pt x="805002" y="358800"/>
                  </a:lnTo>
                  <a:lnTo>
                    <a:pt x="805002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7698232" y="2661767"/>
              <a:ext cx="805180" cy="359410"/>
            </a:xfrm>
            <a:custGeom>
              <a:avLst/>
              <a:gdLst/>
              <a:ahLst/>
              <a:cxnLst/>
              <a:rect l="l" t="t" r="r" b="b"/>
              <a:pathLst>
                <a:path w="805179" h="359410">
                  <a:moveTo>
                    <a:pt x="0" y="358800"/>
                  </a:moveTo>
                  <a:lnTo>
                    <a:pt x="805002" y="358800"/>
                  </a:lnTo>
                  <a:lnTo>
                    <a:pt x="805002" y="0"/>
                  </a:lnTo>
                  <a:lnTo>
                    <a:pt x="0" y="0"/>
                  </a:lnTo>
                  <a:lnTo>
                    <a:pt x="0" y="358800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0" name="object 140"/>
          <p:cNvGrpSpPr/>
          <p:nvPr/>
        </p:nvGrpSpPr>
        <p:grpSpPr>
          <a:xfrm>
            <a:off x="7669161" y="3184868"/>
            <a:ext cx="810260" cy="449580"/>
            <a:chOff x="7669161" y="3184868"/>
            <a:chExt cx="810260" cy="449580"/>
          </a:xfrm>
        </p:grpSpPr>
        <p:sp>
          <p:nvSpPr>
            <p:cNvPr id="141" name="object 141"/>
            <p:cNvSpPr/>
            <p:nvPr/>
          </p:nvSpPr>
          <p:spPr>
            <a:xfrm>
              <a:off x="8090153" y="3547491"/>
              <a:ext cx="0" cy="86995"/>
            </a:xfrm>
            <a:custGeom>
              <a:avLst/>
              <a:gdLst/>
              <a:ahLst/>
              <a:cxnLst/>
              <a:rect l="l" t="t" r="r" b="b"/>
              <a:pathLst>
                <a:path h="86995">
                  <a:moveTo>
                    <a:pt x="0" y="0"/>
                  </a:moveTo>
                  <a:lnTo>
                    <a:pt x="0" y="86487"/>
                  </a:lnTo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7672450" y="3188157"/>
              <a:ext cx="803910" cy="359410"/>
            </a:xfrm>
            <a:custGeom>
              <a:avLst/>
              <a:gdLst/>
              <a:ahLst/>
              <a:cxnLst/>
              <a:rect l="l" t="t" r="r" b="b"/>
              <a:pathLst>
                <a:path w="803909" h="359410">
                  <a:moveTo>
                    <a:pt x="0" y="359333"/>
                  </a:moveTo>
                  <a:lnTo>
                    <a:pt x="803351" y="359333"/>
                  </a:lnTo>
                  <a:lnTo>
                    <a:pt x="803351" y="0"/>
                  </a:lnTo>
                  <a:lnTo>
                    <a:pt x="0" y="0"/>
                  </a:lnTo>
                  <a:lnTo>
                    <a:pt x="0" y="359333"/>
                  </a:lnTo>
                  <a:close/>
                </a:path>
              </a:pathLst>
            </a:custGeom>
            <a:ln w="6578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3" name="object 143"/>
          <p:cNvGrpSpPr/>
          <p:nvPr/>
        </p:nvGrpSpPr>
        <p:grpSpPr>
          <a:xfrm>
            <a:off x="3835844" y="994930"/>
            <a:ext cx="4796790" cy="403225"/>
            <a:chOff x="3835844" y="994930"/>
            <a:chExt cx="4796790" cy="403225"/>
          </a:xfrm>
        </p:grpSpPr>
        <p:sp>
          <p:nvSpPr>
            <p:cNvPr id="144" name="object 144"/>
            <p:cNvSpPr/>
            <p:nvPr/>
          </p:nvSpPr>
          <p:spPr>
            <a:xfrm>
              <a:off x="3840226" y="1156716"/>
              <a:ext cx="1443990" cy="158750"/>
            </a:xfrm>
            <a:custGeom>
              <a:avLst/>
              <a:gdLst/>
              <a:ahLst/>
              <a:cxnLst/>
              <a:rect l="l" t="t" r="r" b="b"/>
              <a:pathLst>
                <a:path w="1443989" h="158750">
                  <a:moveTo>
                    <a:pt x="1443989" y="0"/>
                  </a:moveTo>
                  <a:lnTo>
                    <a:pt x="0" y="0"/>
                  </a:lnTo>
                  <a:lnTo>
                    <a:pt x="0" y="158750"/>
                  </a:lnTo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331967" y="1156716"/>
              <a:ext cx="1843405" cy="141605"/>
            </a:xfrm>
            <a:custGeom>
              <a:avLst/>
              <a:gdLst/>
              <a:ahLst/>
              <a:cxnLst/>
              <a:rect l="l" t="t" r="r" b="b"/>
              <a:pathLst>
                <a:path w="1843404" h="141605">
                  <a:moveTo>
                    <a:pt x="0" y="0"/>
                  </a:moveTo>
                  <a:lnTo>
                    <a:pt x="1843277" y="0"/>
                  </a:lnTo>
                  <a:lnTo>
                    <a:pt x="1843277" y="141097"/>
                  </a:lnTo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7159244" y="1156716"/>
              <a:ext cx="1469390" cy="127000"/>
            </a:xfrm>
            <a:custGeom>
              <a:avLst/>
              <a:gdLst/>
              <a:ahLst/>
              <a:cxnLst/>
              <a:rect l="l" t="t" r="r" b="b"/>
              <a:pathLst>
                <a:path w="1469390" h="127000">
                  <a:moveTo>
                    <a:pt x="0" y="0"/>
                  </a:moveTo>
                  <a:lnTo>
                    <a:pt x="1469009" y="0"/>
                  </a:lnTo>
                  <a:lnTo>
                    <a:pt x="1469009" y="126492"/>
                  </a:lnTo>
                  <a:lnTo>
                    <a:pt x="1464945" y="126492"/>
                  </a:lnTo>
                </a:path>
              </a:pathLst>
            </a:custGeom>
            <a:ln w="8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168138" y="999312"/>
              <a:ext cx="879475" cy="394335"/>
            </a:xfrm>
            <a:custGeom>
              <a:avLst/>
              <a:gdLst/>
              <a:ahLst/>
              <a:cxnLst/>
              <a:rect l="l" t="t" r="r" b="b"/>
              <a:pathLst>
                <a:path w="879475" h="394334">
                  <a:moveTo>
                    <a:pt x="879106" y="0"/>
                  </a:moveTo>
                  <a:lnTo>
                    <a:pt x="0" y="0"/>
                  </a:lnTo>
                  <a:lnTo>
                    <a:pt x="0" y="394004"/>
                  </a:lnTo>
                  <a:lnTo>
                    <a:pt x="879106" y="394004"/>
                  </a:lnTo>
                  <a:lnTo>
                    <a:pt x="879106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168138" y="999312"/>
              <a:ext cx="879475" cy="394335"/>
            </a:xfrm>
            <a:custGeom>
              <a:avLst/>
              <a:gdLst/>
              <a:ahLst/>
              <a:cxnLst/>
              <a:rect l="l" t="t" r="r" b="b"/>
              <a:pathLst>
                <a:path w="879475" h="394334">
                  <a:moveTo>
                    <a:pt x="0" y="394004"/>
                  </a:moveTo>
                  <a:lnTo>
                    <a:pt x="879106" y="394004"/>
                  </a:lnTo>
                  <a:lnTo>
                    <a:pt x="879106" y="0"/>
                  </a:lnTo>
                  <a:lnTo>
                    <a:pt x="0" y="0"/>
                  </a:lnTo>
                  <a:lnTo>
                    <a:pt x="0" y="394004"/>
                  </a:lnTo>
                  <a:close/>
                </a:path>
              </a:pathLst>
            </a:custGeom>
            <a:ln w="8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9" name="object 149"/>
          <p:cNvSpPr txBox="1"/>
          <p:nvPr/>
        </p:nvSpPr>
        <p:spPr>
          <a:xfrm>
            <a:off x="8529319" y="1328750"/>
            <a:ext cx="19494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20" dirty="0">
                <a:latin typeface="Arial"/>
                <a:cs typeface="Arial"/>
              </a:rPr>
              <a:t>X X</a:t>
            </a:r>
            <a:endParaRPr sz="80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5368797" y="863346"/>
            <a:ext cx="478155" cy="35877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125"/>
              </a:spcBef>
            </a:pPr>
            <a:r>
              <a:rPr sz="800" b="1" spc="15" dirty="0">
                <a:latin typeface="Arial"/>
                <a:cs typeface="Arial"/>
              </a:rPr>
              <a:t>X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X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sz="750" b="1" spc="-95" dirty="0">
                <a:latin typeface="Arial"/>
                <a:cs typeface="Arial"/>
              </a:rPr>
              <a:t>COMFOTER</a:t>
            </a:r>
            <a:endParaRPr sz="75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864733" y="1312316"/>
            <a:ext cx="182245" cy="889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" dirty="0">
                <a:latin typeface="Arial MT"/>
                <a:cs typeface="Arial MT"/>
              </a:rPr>
              <a:t>ROM</a:t>
            </a:r>
            <a:r>
              <a:rPr sz="400" spc="5" dirty="0">
                <a:latin typeface="Arial MT"/>
                <a:cs typeface="Arial MT"/>
              </a:rPr>
              <a:t>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6755765" y="1450111"/>
            <a:ext cx="808990" cy="359410"/>
          </a:xfrm>
          <a:prstGeom prst="rect">
            <a:avLst/>
          </a:prstGeom>
          <a:ln w="6578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184785" marR="175260" indent="85725">
              <a:lnSpc>
                <a:spcPct val="106700"/>
              </a:lnSpc>
              <a:spcBef>
                <a:spcPts val="70"/>
              </a:spcBef>
            </a:pPr>
            <a:r>
              <a:rPr sz="750" b="1" spc="-90" dirty="0">
                <a:latin typeface="Arial"/>
                <a:cs typeface="Arial"/>
              </a:rPr>
              <a:t>STATO </a:t>
            </a:r>
            <a:r>
              <a:rPr sz="750" b="1" spc="-85" dirty="0">
                <a:latin typeface="Arial"/>
                <a:cs typeface="Arial"/>
              </a:rPr>
              <a:t> </a:t>
            </a:r>
            <a:r>
              <a:rPr sz="750" b="1" spc="-110" dirty="0">
                <a:latin typeface="Arial"/>
                <a:cs typeface="Arial"/>
              </a:rPr>
              <a:t>M</a:t>
            </a:r>
            <a:r>
              <a:rPr sz="750" b="1" spc="-100" dirty="0">
                <a:latin typeface="Arial"/>
                <a:cs typeface="Arial"/>
              </a:rPr>
              <a:t>A</a:t>
            </a:r>
            <a:r>
              <a:rPr sz="750" b="1" spc="-90" dirty="0">
                <a:latin typeface="Arial"/>
                <a:cs typeface="Arial"/>
              </a:rPr>
              <a:t>GGIO</a:t>
            </a:r>
            <a:r>
              <a:rPr sz="750" b="1" spc="-100" dirty="0">
                <a:latin typeface="Arial"/>
                <a:cs typeface="Arial"/>
              </a:rPr>
              <a:t>R</a:t>
            </a:r>
            <a:r>
              <a:rPr sz="750" b="1" spc="-85" dirty="0">
                <a:latin typeface="Arial"/>
                <a:cs typeface="Arial"/>
              </a:rPr>
              <a:t>E</a:t>
            </a:r>
            <a:endParaRPr sz="750">
              <a:latin typeface="Arial"/>
              <a:cs typeface="Arial"/>
            </a:endParaRPr>
          </a:p>
          <a:p>
            <a:pPr marR="35560" algn="r">
              <a:lnSpc>
                <a:spcPct val="100000"/>
              </a:lnSpc>
              <a:spcBef>
                <a:spcPts val="290"/>
              </a:spcBef>
            </a:pPr>
            <a:r>
              <a:rPr sz="400" spc="5" dirty="0">
                <a:latin typeface="Arial MT"/>
                <a:cs typeface="Arial MT"/>
              </a:rPr>
              <a:t>ROMA</a:t>
            </a:r>
            <a:endParaRPr sz="400">
              <a:latin typeface="Arial MT"/>
              <a:cs typeface="Arial MT"/>
            </a:endParaRPr>
          </a:p>
        </p:txBody>
      </p:sp>
      <p:graphicFrame>
        <p:nvGraphicFramePr>
          <p:cNvPr id="153" name="object 153"/>
          <p:cNvGraphicFramePr>
            <a:graphicFrameLocks noGrp="1"/>
          </p:cNvGraphicFramePr>
          <p:nvPr/>
        </p:nvGraphicFramePr>
        <p:xfrm>
          <a:off x="7673530" y="1459179"/>
          <a:ext cx="1892934" cy="299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68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76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113664" marR="103505" indent="90170">
                        <a:lnSpc>
                          <a:spcPct val="106700"/>
                        </a:lnSpc>
                        <a:spcBef>
                          <a:spcPts val="65"/>
                        </a:spcBef>
                      </a:pPr>
                      <a:r>
                        <a:rPr sz="750" b="1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7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-10" dirty="0">
                          <a:latin typeface="Arial"/>
                          <a:cs typeface="Arial"/>
                        </a:rPr>
                        <a:t>AREA 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b="1" spc="-10" dirty="0">
                          <a:latin typeface="Arial"/>
                          <a:cs typeface="Arial"/>
                        </a:rPr>
                        <a:t>RR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ITO</a:t>
                      </a:r>
                      <a:r>
                        <a:rPr sz="75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LE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22225" algn="r">
                        <a:lnSpc>
                          <a:spcPts val="440"/>
                        </a:lnSpc>
                        <a:spcBef>
                          <a:spcPts val="290"/>
                        </a:spcBef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ROMA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82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99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2420">
                        <a:lnSpc>
                          <a:spcPts val="825"/>
                        </a:lnSpc>
                        <a:spcBef>
                          <a:spcPts val="5"/>
                        </a:spcBef>
                      </a:pPr>
                      <a:r>
                        <a:rPr sz="800" b="1" spc="1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5" dirty="0">
                          <a:latin typeface="Arial"/>
                          <a:cs typeface="Arial"/>
                        </a:rPr>
                        <a:t>X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19380" algn="ctr">
                        <a:lnSpc>
                          <a:spcPts val="905"/>
                        </a:lnSpc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135">
                <a:tc rowSpan="2" gridSpan="2"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750" b="1" spc="-75" dirty="0">
                          <a:latin typeface="Arial"/>
                          <a:cs typeface="Arial"/>
                        </a:rPr>
                        <a:t>ISTITUTO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L="21462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GEO.</a:t>
                      </a:r>
                      <a:r>
                        <a:rPr sz="75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IL.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18415" algn="r">
                        <a:lnSpc>
                          <a:spcPts val="405"/>
                        </a:lnSpc>
                        <a:spcBef>
                          <a:spcPts val="310"/>
                        </a:spcBef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FIRENZE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650" b="1" spc="-5" dirty="0">
                          <a:latin typeface="Arial"/>
                          <a:cs typeface="Arial"/>
                        </a:rPr>
                        <a:t>CEN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65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65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spc="-5" dirty="0">
                          <a:latin typeface="Arial"/>
                          <a:cs typeface="Arial"/>
                        </a:rPr>
                        <a:t>GES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TI</a:t>
                      </a:r>
                      <a:r>
                        <a:rPr sz="650" b="1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E</a:t>
                      </a:r>
                      <a:endParaRPr sz="650">
                        <a:latin typeface="Arial"/>
                        <a:cs typeface="Arial"/>
                      </a:endParaRPr>
                    </a:p>
                    <a:p>
                      <a:pPr marR="952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650" b="1" spc="-55" dirty="0">
                          <a:latin typeface="Arial"/>
                          <a:cs typeface="Arial"/>
                        </a:rPr>
                        <a:t>ARCHIVI</a:t>
                      </a:r>
                      <a:endParaRPr sz="650">
                        <a:latin typeface="Arial"/>
                        <a:cs typeface="Arial"/>
                      </a:endParaRPr>
                    </a:p>
                    <a:p>
                      <a:pPr marL="509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CANDIOLO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304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039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04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418">
                <a:tc rowSpan="7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R="11239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X X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R="8699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750" b="1" spc="-95" dirty="0">
                          <a:latin typeface="Arial"/>
                          <a:cs typeface="Arial"/>
                        </a:rPr>
                        <a:t>CME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6223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750" b="1" spc="-95" dirty="0">
                          <a:latin typeface="Arial"/>
                          <a:cs typeface="Arial"/>
                        </a:rPr>
                        <a:t>SARDEGNA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L="5492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CAGLIARI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  <a:p>
                      <a:pPr marR="126364" algn="ctr">
                        <a:lnSpc>
                          <a:spcPct val="100000"/>
                        </a:lnSpc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R="14033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750" b="1" spc="-75" dirty="0">
                          <a:latin typeface="Arial"/>
                          <a:cs typeface="Arial"/>
                        </a:rPr>
                        <a:t>VICE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13970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750" b="1" spc="-100" dirty="0">
                          <a:latin typeface="Arial"/>
                          <a:cs typeface="Arial"/>
                        </a:rPr>
                        <a:t>COMANDANTE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L="524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CAGLIARI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R="129539" algn="ctr">
                        <a:lnSpc>
                          <a:spcPts val="825"/>
                        </a:lnSpc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7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7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20014" algn="ctr">
                        <a:lnSpc>
                          <a:spcPts val="935"/>
                        </a:lnSpc>
                        <a:spcBef>
                          <a:spcPts val="755"/>
                        </a:spcBef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958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457"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P.</a:t>
                      </a:r>
                      <a:r>
                        <a:rPr sz="7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SPT.</a:t>
                      </a:r>
                      <a:r>
                        <a:rPr sz="75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LOG.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361950">
                        <a:lnSpc>
                          <a:spcPts val="430"/>
                        </a:lnSpc>
                      </a:pPr>
                      <a:r>
                        <a:rPr sz="400" spc="-5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400" dirty="0">
                          <a:latin typeface="Arial MT"/>
                          <a:cs typeface="Arial MT"/>
                        </a:rPr>
                        <a:t>ONTE </a:t>
                      </a:r>
                      <a:r>
                        <a:rPr sz="400" spc="-5" dirty="0">
                          <a:latin typeface="Arial MT"/>
                          <a:cs typeface="Arial MT"/>
                        </a:rPr>
                        <a:t>RO</a:t>
                      </a:r>
                      <a:r>
                        <a:rPr sz="400" spc="-1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400" spc="-5" dirty="0">
                          <a:latin typeface="Arial MT"/>
                          <a:cs typeface="Arial MT"/>
                        </a:rPr>
                        <a:t>AN</a:t>
                      </a:r>
                      <a:r>
                        <a:rPr sz="400" dirty="0">
                          <a:latin typeface="Arial MT"/>
                          <a:cs typeface="Arial MT"/>
                        </a:rPr>
                        <a:t>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038"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74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663"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45415" algn="ctr">
                        <a:lnSpc>
                          <a:spcPts val="930"/>
                        </a:lnSpc>
                        <a:spcBef>
                          <a:spcPts val="380"/>
                        </a:spcBef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237"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750" b="1" spc="-10" dirty="0">
                          <a:latin typeface="Arial"/>
                          <a:cs typeface="Arial"/>
                        </a:rPr>
                        <a:t>BAND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50" b="1" spc="-10" dirty="0">
                          <a:latin typeface="Arial"/>
                          <a:cs typeface="Arial"/>
                        </a:rPr>
                        <a:t>RC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ITO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ROMA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816"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505"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68275" algn="ctr">
                        <a:lnSpc>
                          <a:spcPts val="940"/>
                        </a:lnSpc>
                        <a:spcBef>
                          <a:spcPts val="380"/>
                        </a:spcBef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latin typeface="Arial"/>
                          <a:cs typeface="Arial"/>
                        </a:rPr>
                        <a:t>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679">
                <a:tc gridSpan="2">
                  <a:txBody>
                    <a:bodyPr/>
                    <a:lstStyle/>
                    <a:p>
                      <a:pPr marL="119380">
                        <a:lnSpc>
                          <a:spcPts val="475"/>
                        </a:lnSpc>
                        <a:spcBef>
                          <a:spcPts val="630"/>
                        </a:spcBef>
                      </a:pPr>
                      <a:r>
                        <a:rPr sz="75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RA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ZZ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TO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800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ORG.</a:t>
                      </a:r>
                      <a:r>
                        <a:rPr sz="75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ITENZ.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750" b="1" spc="-80" dirty="0">
                          <a:latin typeface="Arial"/>
                          <a:cs typeface="Arial"/>
                        </a:rPr>
                        <a:t>MILITARE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L="43116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400" dirty="0">
                          <a:latin typeface="Arial MT"/>
                          <a:cs typeface="Arial MT"/>
                        </a:rPr>
                        <a:t>S.MARIA</a:t>
                      </a:r>
                      <a:r>
                        <a:rPr sz="4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spc="5" dirty="0">
                          <a:latin typeface="Arial MT"/>
                          <a:cs typeface="Arial MT"/>
                        </a:rPr>
                        <a:t>C.</a:t>
                      </a:r>
                      <a:r>
                        <a:rPr sz="4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dirty="0">
                          <a:latin typeface="Arial MT"/>
                          <a:cs typeface="Arial MT"/>
                        </a:rPr>
                        <a:t>V.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08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R="15240" algn="r">
                        <a:lnSpc>
                          <a:spcPts val="430"/>
                        </a:lnSpc>
                      </a:pPr>
                      <a:r>
                        <a:rPr sz="400" dirty="0">
                          <a:latin typeface="Arial MT"/>
                          <a:cs typeface="Arial MT"/>
                        </a:rPr>
                        <a:t>CAGLIARI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54" name="object 154"/>
          <p:cNvSpPr txBox="1"/>
          <p:nvPr/>
        </p:nvSpPr>
        <p:spPr>
          <a:xfrm>
            <a:off x="2458592" y="3145942"/>
            <a:ext cx="255904" cy="889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" dirty="0">
                <a:latin typeface="Arial MT"/>
                <a:cs typeface="Arial MT"/>
              </a:rPr>
              <a:t>V</a:t>
            </a:r>
            <a:r>
              <a:rPr sz="400" spc="5" dirty="0">
                <a:latin typeface="Arial MT"/>
                <a:cs typeface="Arial MT"/>
              </a:rPr>
              <a:t>IT</a:t>
            </a:r>
            <a:r>
              <a:rPr sz="400" dirty="0">
                <a:latin typeface="Arial MT"/>
                <a:cs typeface="Arial MT"/>
              </a:rPr>
              <a:t>ERB</a:t>
            </a:r>
            <a:r>
              <a:rPr sz="400" spc="10" dirty="0">
                <a:latin typeface="Arial MT"/>
                <a:cs typeface="Arial MT"/>
              </a:rPr>
              <a:t>O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155" name="object 155"/>
          <p:cNvGrpSpPr/>
          <p:nvPr/>
        </p:nvGrpSpPr>
        <p:grpSpPr>
          <a:xfrm>
            <a:off x="8012048" y="5957633"/>
            <a:ext cx="2132330" cy="415925"/>
            <a:chOff x="8012048" y="5957633"/>
            <a:chExt cx="2132330" cy="415925"/>
          </a:xfrm>
        </p:grpSpPr>
        <p:sp>
          <p:nvSpPr>
            <p:cNvPr id="156" name="object 156"/>
            <p:cNvSpPr/>
            <p:nvPr/>
          </p:nvSpPr>
          <p:spPr>
            <a:xfrm>
              <a:off x="9114281" y="5971514"/>
              <a:ext cx="1021715" cy="393065"/>
            </a:xfrm>
            <a:custGeom>
              <a:avLst/>
              <a:gdLst/>
              <a:ahLst/>
              <a:cxnLst/>
              <a:rect l="l" t="t" r="r" b="b"/>
              <a:pathLst>
                <a:path w="1021715" h="393064">
                  <a:moveTo>
                    <a:pt x="0" y="393065"/>
                  </a:moveTo>
                  <a:lnTo>
                    <a:pt x="1021245" y="393065"/>
                  </a:lnTo>
                  <a:lnTo>
                    <a:pt x="1021245" y="0"/>
                  </a:lnTo>
                  <a:lnTo>
                    <a:pt x="0" y="0"/>
                  </a:lnTo>
                  <a:lnTo>
                    <a:pt x="0" y="393065"/>
                  </a:lnTo>
                  <a:close/>
                </a:path>
              </a:pathLst>
            </a:custGeom>
            <a:ln w="17526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8020811" y="5966396"/>
              <a:ext cx="1042669" cy="398145"/>
            </a:xfrm>
            <a:custGeom>
              <a:avLst/>
              <a:gdLst/>
              <a:ahLst/>
              <a:cxnLst/>
              <a:rect l="l" t="t" r="r" b="b"/>
              <a:pathLst>
                <a:path w="1042670" h="398145">
                  <a:moveTo>
                    <a:pt x="1042250" y="0"/>
                  </a:moveTo>
                  <a:lnTo>
                    <a:pt x="0" y="0"/>
                  </a:lnTo>
                  <a:lnTo>
                    <a:pt x="0" y="397649"/>
                  </a:lnTo>
                  <a:lnTo>
                    <a:pt x="1042250" y="397649"/>
                  </a:lnTo>
                  <a:lnTo>
                    <a:pt x="1042250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8020811" y="5966396"/>
              <a:ext cx="1042669" cy="398145"/>
            </a:xfrm>
            <a:custGeom>
              <a:avLst/>
              <a:gdLst/>
              <a:ahLst/>
              <a:cxnLst/>
              <a:rect l="l" t="t" r="r" b="b"/>
              <a:pathLst>
                <a:path w="1042670" h="398145">
                  <a:moveTo>
                    <a:pt x="0" y="397649"/>
                  </a:moveTo>
                  <a:lnTo>
                    <a:pt x="1042250" y="397649"/>
                  </a:lnTo>
                  <a:lnTo>
                    <a:pt x="1042250" y="0"/>
                  </a:lnTo>
                  <a:lnTo>
                    <a:pt x="0" y="0"/>
                  </a:lnTo>
                  <a:lnTo>
                    <a:pt x="0" y="397649"/>
                  </a:lnTo>
                  <a:close/>
                </a:path>
              </a:pathLst>
            </a:custGeom>
            <a:ln w="175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9" name="object 159"/>
          <p:cNvSpPr txBox="1"/>
          <p:nvPr/>
        </p:nvSpPr>
        <p:spPr>
          <a:xfrm>
            <a:off x="7951216" y="5860453"/>
            <a:ext cx="2263775" cy="930275"/>
          </a:xfrm>
          <a:prstGeom prst="rect">
            <a:avLst/>
          </a:prstGeom>
          <a:ln w="17526">
            <a:solidFill>
              <a:srgbClr val="00000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 marL="437515">
              <a:lnSpc>
                <a:spcPct val="100000"/>
              </a:lnSpc>
              <a:tabLst>
                <a:tab pos="1259840" algn="l"/>
              </a:tabLst>
            </a:pPr>
            <a:r>
              <a:rPr sz="1100" b="1" spc="-135" dirty="0">
                <a:latin typeface="Arial"/>
                <a:cs typeface="Arial"/>
              </a:rPr>
              <a:t>ENTE	</a:t>
            </a:r>
            <a:r>
              <a:rPr sz="1425" b="1" spc="-150" baseline="5847" dirty="0">
                <a:latin typeface="Arial"/>
                <a:cs typeface="Arial"/>
              </a:rPr>
              <a:t>ARTICOLAZIONE</a:t>
            </a:r>
            <a:endParaRPr sz="1425" baseline="5847">
              <a:latin typeface="Arial"/>
              <a:cs typeface="Arial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8026654" y="6431203"/>
            <a:ext cx="2101215" cy="267970"/>
          </a:xfrm>
          <a:prstGeom prst="rect">
            <a:avLst/>
          </a:prstGeom>
          <a:solidFill>
            <a:srgbClr val="DDD9C3"/>
          </a:solidFill>
          <a:ln w="35051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270"/>
              </a:spcBef>
            </a:pPr>
            <a:r>
              <a:rPr sz="1100" b="1" dirty="0">
                <a:latin typeface="Calibri"/>
                <a:cs typeface="Calibri"/>
              </a:rPr>
              <a:t>Aggiornato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al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1°</a:t>
            </a:r>
            <a:r>
              <a:rPr sz="1100" b="1" spc="-5" dirty="0">
                <a:latin typeface="Calibri"/>
                <a:cs typeface="Calibri"/>
              </a:rPr>
              <a:t> settembre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2023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163" name="Picture 2">
            <a:extLst>
              <a:ext uri="{FF2B5EF4-FFF2-40B4-BE49-F238E27FC236}">
                <a16:creationId xmlns:a16="http://schemas.microsoft.com/office/drawing/2014/main" id="{E12D3FF4-94FE-4B22-8A76-3260CF897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756" y="149341"/>
            <a:ext cx="1404973" cy="1386198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64" name="Ovale 163">
            <a:extLst>
              <a:ext uri="{FF2B5EF4-FFF2-40B4-BE49-F238E27FC236}">
                <a16:creationId xmlns:a16="http://schemas.microsoft.com/office/drawing/2014/main" id="{31633426-446F-40F1-9088-6DB389BEC4E3}"/>
              </a:ext>
            </a:extLst>
          </p:cNvPr>
          <p:cNvSpPr/>
          <p:nvPr/>
        </p:nvSpPr>
        <p:spPr>
          <a:xfrm>
            <a:off x="1778651" y="2701136"/>
            <a:ext cx="1078657" cy="66245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Immagine 160">
            <a:extLst>
              <a:ext uri="{FF2B5EF4-FFF2-40B4-BE49-F238E27FC236}">
                <a16:creationId xmlns:a16="http://schemas.microsoft.com/office/drawing/2014/main" id="{D99EFF86-77C6-407E-AACA-3F4832C758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180" y="69269"/>
            <a:ext cx="1862220" cy="186222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7765" y="428879"/>
            <a:ext cx="7379524" cy="32508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00"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COMANDO</a:t>
            </a:r>
            <a:r>
              <a:rPr sz="20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000"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DELLE</a:t>
            </a:r>
            <a:r>
              <a:rPr sz="20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000"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FORZE</a:t>
            </a:r>
            <a:r>
              <a:rPr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000"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OPERATIVE</a:t>
            </a:r>
            <a:r>
              <a:rPr sz="20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0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TERRESTRI</a:t>
            </a:r>
            <a:r>
              <a:rPr sz="20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0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</a:t>
            </a:r>
            <a:r>
              <a:rPr sz="2000"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SUPPORTO</a:t>
            </a:r>
            <a:endParaRPr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9" name="object 159"/>
          <p:cNvSpPr txBox="1">
            <a:spLocks noGrp="1"/>
          </p:cNvSpPr>
          <p:nvPr>
            <p:ph type="sldNum" sz="quarter" idx="12"/>
          </p:nvPr>
        </p:nvSpPr>
        <p:spPr>
          <a:xfrm>
            <a:off x="597853" y="898747"/>
            <a:ext cx="684099" cy="34265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endParaRPr spc="-5" dirty="0"/>
          </a:p>
        </p:txBody>
      </p:sp>
      <p:grpSp>
        <p:nvGrpSpPr>
          <p:cNvPr id="3" name="object 3"/>
          <p:cNvGrpSpPr/>
          <p:nvPr/>
        </p:nvGrpSpPr>
        <p:grpSpPr>
          <a:xfrm>
            <a:off x="2226754" y="1457642"/>
            <a:ext cx="7327900" cy="890269"/>
            <a:chOff x="2226754" y="1457642"/>
            <a:chExt cx="7327900" cy="890269"/>
          </a:xfrm>
        </p:grpSpPr>
        <p:sp>
          <p:nvSpPr>
            <p:cNvPr id="4" name="object 4"/>
            <p:cNvSpPr/>
            <p:nvPr/>
          </p:nvSpPr>
          <p:spPr>
            <a:xfrm>
              <a:off x="2230882" y="2226818"/>
              <a:ext cx="7320280" cy="9525"/>
            </a:xfrm>
            <a:custGeom>
              <a:avLst/>
              <a:gdLst/>
              <a:ahLst/>
              <a:cxnLst/>
              <a:rect l="l" t="t" r="r" b="b"/>
              <a:pathLst>
                <a:path w="7320280" h="9525">
                  <a:moveTo>
                    <a:pt x="0" y="0"/>
                  </a:moveTo>
                  <a:lnTo>
                    <a:pt x="7319899" y="9398"/>
                  </a:lnTo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103368" y="1461135"/>
              <a:ext cx="2540" cy="780415"/>
            </a:xfrm>
            <a:custGeom>
              <a:avLst/>
              <a:gdLst/>
              <a:ahLst/>
              <a:cxnLst/>
              <a:rect l="l" t="t" r="r" b="b"/>
              <a:pathLst>
                <a:path w="2539" h="780414">
                  <a:moveTo>
                    <a:pt x="2286" y="0"/>
                  </a:moveTo>
                  <a:lnTo>
                    <a:pt x="0" y="780161"/>
                  </a:lnTo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736710" y="2243074"/>
              <a:ext cx="635" cy="100330"/>
            </a:xfrm>
            <a:custGeom>
              <a:avLst/>
              <a:gdLst/>
              <a:ahLst/>
              <a:cxnLst/>
              <a:rect l="l" t="t" r="r" b="b"/>
              <a:pathLst>
                <a:path w="634" h="100330">
                  <a:moveTo>
                    <a:pt x="0" y="0"/>
                  </a:moveTo>
                  <a:lnTo>
                    <a:pt x="635" y="100076"/>
                  </a:lnTo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77455" y="2241296"/>
              <a:ext cx="4445" cy="100965"/>
            </a:xfrm>
            <a:custGeom>
              <a:avLst/>
              <a:gdLst/>
              <a:ahLst/>
              <a:cxnLst/>
              <a:rect l="l" t="t" r="r" b="b"/>
              <a:pathLst>
                <a:path w="4445" h="100964">
                  <a:moveTo>
                    <a:pt x="1968" y="-3492"/>
                  </a:moveTo>
                  <a:lnTo>
                    <a:pt x="1968" y="104076"/>
                  </a:lnTo>
                </a:path>
              </a:pathLst>
            </a:custGeom>
            <a:ln w="1092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30247" y="2229231"/>
              <a:ext cx="635" cy="69850"/>
            </a:xfrm>
            <a:custGeom>
              <a:avLst/>
              <a:gdLst/>
              <a:ahLst/>
              <a:cxnLst/>
              <a:rect l="l" t="t" r="r" b="b"/>
              <a:pathLst>
                <a:path w="635" h="69850">
                  <a:moveTo>
                    <a:pt x="0" y="0"/>
                  </a:moveTo>
                  <a:lnTo>
                    <a:pt x="508" y="69469"/>
                  </a:lnTo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538084" y="2308605"/>
            <a:ext cx="8191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spc="5" dirty="0"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6860730" y="2416086"/>
          <a:ext cx="1394458" cy="22910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80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95250" marR="84455" indent="60960">
                        <a:lnSpc>
                          <a:spcPct val="106400"/>
                        </a:lnSpc>
                        <a:spcBef>
                          <a:spcPts val="65"/>
                        </a:spcBef>
                      </a:pPr>
                      <a:r>
                        <a:rPr sz="600" b="1" spc="-85" dirty="0">
                          <a:latin typeface="Arial"/>
                          <a:cs typeface="Arial"/>
                        </a:rPr>
                        <a:t>COMANDO </a:t>
                      </a:r>
                      <a:r>
                        <a:rPr sz="6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TR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SMISSIONI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R="635" algn="r">
                        <a:lnSpc>
                          <a:spcPts val="295"/>
                        </a:lnSpc>
                        <a:spcBef>
                          <a:spcPts val="275"/>
                        </a:spcBef>
                      </a:pPr>
                      <a:r>
                        <a:rPr sz="300" spc="15" dirty="0">
                          <a:latin typeface="Arial MT"/>
                          <a:cs typeface="Arial MT"/>
                        </a:rPr>
                        <a:t>ROMA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82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761">
                <a:tc gridSpan="3">
                  <a:txBody>
                    <a:bodyPr/>
                    <a:lstStyle/>
                    <a:p>
                      <a:pPr marR="43180" algn="ctr">
                        <a:lnSpc>
                          <a:spcPts val="660"/>
                        </a:lnSpc>
                        <a:spcBef>
                          <a:spcPts val="30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9530" algn="ctr">
                        <a:lnSpc>
                          <a:spcPts val="660"/>
                        </a:lnSpc>
                        <a:spcBef>
                          <a:spcPts val="30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634">
                <a:tc rowSpan="2" gridSpan="2">
                  <a:txBody>
                    <a:bodyPr/>
                    <a:lstStyle/>
                    <a:p>
                      <a:pPr marL="102870" marR="93980" indent="86360">
                        <a:lnSpc>
                          <a:spcPct val="106400"/>
                        </a:lnSpc>
                        <a:spcBef>
                          <a:spcPts val="85"/>
                        </a:spcBef>
                      </a:pPr>
                      <a:r>
                        <a:rPr sz="600" b="1" spc="-80" dirty="0">
                          <a:latin typeface="Arial"/>
                          <a:cs typeface="Arial"/>
                        </a:rPr>
                        <a:t>SCUOLA </a:t>
                      </a:r>
                      <a:r>
                        <a:rPr sz="6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TR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SM.</a:t>
                      </a:r>
                      <a:r>
                        <a:rPr sz="6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6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F.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R="635" algn="r">
                        <a:lnSpc>
                          <a:spcPts val="295"/>
                        </a:lnSpc>
                        <a:spcBef>
                          <a:spcPts val="295"/>
                        </a:spcBef>
                      </a:pPr>
                      <a:r>
                        <a:rPr sz="300" spc="15" dirty="0">
                          <a:latin typeface="Arial MT"/>
                          <a:cs typeface="Arial MT"/>
                        </a:rPr>
                        <a:t>ROMA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6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RASMISS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R="635" algn="r">
                        <a:lnSpc>
                          <a:spcPts val="295"/>
                        </a:lnSpc>
                      </a:pPr>
                      <a:r>
                        <a:rPr sz="300" spc="15" dirty="0">
                          <a:latin typeface="Arial MT"/>
                          <a:cs typeface="Arial MT"/>
                        </a:rPr>
                        <a:t>BOLZANO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557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226">
                <a:tc gridSpan="3">
                  <a:txBody>
                    <a:bodyPr/>
                    <a:lstStyle/>
                    <a:p>
                      <a:pPr marR="42545" algn="ctr">
                        <a:lnSpc>
                          <a:spcPts val="670"/>
                        </a:lnSpc>
                        <a:spcBef>
                          <a:spcPts val="75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57785" algn="ctr">
                        <a:lnSpc>
                          <a:spcPts val="650"/>
                        </a:lnSpc>
                        <a:spcBef>
                          <a:spcPts val="90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582">
                <a:tc rowSpan="2"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6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TR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SMISSIO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R="1270" algn="r">
                        <a:lnSpc>
                          <a:spcPts val="305"/>
                        </a:lnSpc>
                      </a:pPr>
                      <a:r>
                        <a:rPr sz="300" spc="15" dirty="0">
                          <a:latin typeface="Arial MT"/>
                          <a:cs typeface="Arial MT"/>
                        </a:rPr>
                        <a:t>PADOVA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596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6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ASMISS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285"/>
                        </a:lnSpc>
                      </a:pPr>
                      <a:r>
                        <a:rPr sz="300" spc="15" dirty="0">
                          <a:latin typeface="Arial MT"/>
                          <a:cs typeface="Arial MT"/>
                        </a:rPr>
                        <a:t>ROMA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622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2176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96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22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5163">
                <a:tc gridSpan="3">
                  <a:txBody>
                    <a:bodyPr/>
                    <a:lstStyle/>
                    <a:p>
                      <a:pPr marR="47625" algn="ctr">
                        <a:lnSpc>
                          <a:spcPts val="660"/>
                        </a:lnSpc>
                        <a:spcBef>
                          <a:spcPts val="145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1841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57785" algn="ctr">
                        <a:lnSpc>
                          <a:spcPts val="660"/>
                        </a:lnSpc>
                        <a:spcBef>
                          <a:spcPts val="145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868">
                <a:tc rowSpan="2" gridSpan="2"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6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ASMISS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R="1270" algn="r">
                        <a:lnSpc>
                          <a:spcPts val="290"/>
                        </a:lnSpc>
                      </a:pPr>
                      <a:r>
                        <a:rPr sz="300" spc="15" dirty="0">
                          <a:latin typeface="Arial MT"/>
                          <a:cs typeface="Arial MT"/>
                        </a:rPr>
                        <a:t>PALERMO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635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6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ASMISS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295"/>
                        </a:lnSpc>
                      </a:pPr>
                      <a:r>
                        <a:rPr sz="300" spc="15" dirty="0">
                          <a:latin typeface="Arial MT"/>
                          <a:cs typeface="Arial MT"/>
                        </a:rPr>
                        <a:t>SACILE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891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6845">
                <a:tc gridSpan="3">
                  <a:txBody>
                    <a:bodyPr/>
                    <a:lstStyle/>
                    <a:p>
                      <a:pPr marR="36830" algn="ctr">
                        <a:lnSpc>
                          <a:spcPts val="660"/>
                        </a:lnSpc>
                        <a:spcBef>
                          <a:spcPts val="75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52705" algn="ctr">
                        <a:lnSpc>
                          <a:spcPts val="655"/>
                        </a:lnSpc>
                        <a:spcBef>
                          <a:spcPts val="85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283">
                <a:tc rowSpan="2" gridSpan="2"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23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6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TR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SMISSIONI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R="635" algn="r">
                        <a:lnSpc>
                          <a:spcPts val="295"/>
                        </a:lnSpc>
                      </a:pPr>
                      <a:r>
                        <a:rPr sz="300" spc="15" dirty="0">
                          <a:latin typeface="Arial MT"/>
                          <a:cs typeface="Arial MT"/>
                        </a:rPr>
                        <a:t>AVELLINO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6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ASMISS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313055">
                        <a:lnSpc>
                          <a:spcPts val="290"/>
                        </a:lnSpc>
                      </a:pPr>
                      <a:r>
                        <a:rPr sz="300" spc="10" dirty="0">
                          <a:latin typeface="Arial MT"/>
                          <a:cs typeface="Arial MT"/>
                        </a:rPr>
                        <a:t>CIVITAVECCHIA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635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547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8699372" y="2309876"/>
            <a:ext cx="8191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spc="5" dirty="0"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8360600" y="2417203"/>
          <a:ext cx="696595" cy="23760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74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53975" marR="50800" indent="97155">
                        <a:lnSpc>
                          <a:spcPct val="106400"/>
                        </a:lnSpc>
                        <a:spcBef>
                          <a:spcPts val="65"/>
                        </a:spcBef>
                      </a:pPr>
                      <a:r>
                        <a:rPr sz="600" b="1" spc="-85" dirty="0">
                          <a:latin typeface="Arial"/>
                          <a:cs typeface="Arial"/>
                        </a:rPr>
                        <a:t>COMANDO </a:t>
                      </a:r>
                      <a:r>
                        <a:rPr sz="6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AR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IGLIER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IA</a:t>
                      </a:r>
                      <a:r>
                        <a:rPr sz="6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/A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419100">
                        <a:lnSpc>
                          <a:spcPts val="295"/>
                        </a:lnSpc>
                        <a:spcBef>
                          <a:spcPts val="270"/>
                        </a:spcBef>
                      </a:pPr>
                      <a:r>
                        <a:rPr sz="300" spc="-5" dirty="0">
                          <a:latin typeface="Arial MT"/>
                          <a:cs typeface="Arial MT"/>
                        </a:rPr>
                        <a:t>SABAUD</a:t>
                      </a:r>
                      <a:r>
                        <a:rPr sz="300" dirty="0">
                          <a:latin typeface="Arial MT"/>
                          <a:cs typeface="Arial MT"/>
                        </a:rPr>
                        <a:t>IA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82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1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008">
                <a:tc gridSpan="3">
                  <a:txBody>
                    <a:bodyPr/>
                    <a:lstStyle/>
                    <a:p>
                      <a:pPr marL="52705" algn="ctr">
                        <a:lnSpc>
                          <a:spcPts val="615"/>
                        </a:lnSpc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7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6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CONTROA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EI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ts val="250"/>
                        </a:lnSpc>
                      </a:pPr>
                      <a:r>
                        <a:rPr sz="300" spc="-5" dirty="0">
                          <a:latin typeface="Arial MT"/>
                          <a:cs typeface="Arial MT"/>
                        </a:rPr>
                        <a:t>SABAUD</a:t>
                      </a:r>
                      <a:r>
                        <a:rPr sz="300" dirty="0">
                          <a:latin typeface="Arial MT"/>
                          <a:cs typeface="Arial MT"/>
                        </a:rPr>
                        <a:t>IA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622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6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22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058">
                <a:tc gridSpan="3">
                  <a:txBody>
                    <a:bodyPr/>
                    <a:lstStyle/>
                    <a:p>
                      <a:pPr marL="53340" algn="ctr">
                        <a:lnSpc>
                          <a:spcPts val="660"/>
                        </a:lnSpc>
                        <a:spcBef>
                          <a:spcPts val="105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18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6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OAERE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419100">
                        <a:lnSpc>
                          <a:spcPts val="295"/>
                        </a:lnSpc>
                      </a:pPr>
                      <a:r>
                        <a:rPr sz="300" spc="15" dirty="0">
                          <a:latin typeface="Arial MT"/>
                          <a:cs typeface="Arial MT"/>
                        </a:rPr>
                        <a:t>MANTOVA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622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6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22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9042">
                <a:tc gridSpan="3">
                  <a:txBody>
                    <a:bodyPr/>
                    <a:lstStyle/>
                    <a:p>
                      <a:pPr marL="61594" algn="ctr">
                        <a:lnSpc>
                          <a:spcPts val="660"/>
                        </a:lnSpc>
                        <a:spcBef>
                          <a:spcPts val="95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1206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7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550" b="1" spc="-5" dirty="0">
                          <a:latin typeface="Arial"/>
                          <a:cs typeface="Arial"/>
                        </a:rPr>
                        <a:t>121</a:t>
                      </a:r>
                      <a:r>
                        <a:rPr sz="5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55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550" b="1" spc="-5" dirty="0">
                          <a:latin typeface="Arial"/>
                          <a:cs typeface="Arial"/>
                        </a:rPr>
                        <a:t>CONTROAEREI</a:t>
                      </a:r>
                      <a:endParaRPr sz="5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295"/>
                        </a:lnSpc>
                      </a:pPr>
                      <a:r>
                        <a:rPr sz="300" spc="15" dirty="0">
                          <a:latin typeface="Arial MT"/>
                          <a:cs typeface="Arial MT"/>
                        </a:rPr>
                        <a:t>BOLOGNA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679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79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4965">
                <a:tc gridSpan="3">
                  <a:txBody>
                    <a:bodyPr/>
                    <a:lstStyle/>
                    <a:p>
                      <a:pPr marL="73025" algn="ctr">
                        <a:lnSpc>
                          <a:spcPts val="680"/>
                        </a:lnSpc>
                        <a:spcBef>
                          <a:spcPts val="45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8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76200" marR="19050" indent="-43180">
                        <a:lnSpc>
                          <a:spcPct val="104500"/>
                        </a:lnSpc>
                        <a:spcBef>
                          <a:spcPts val="229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5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CC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ELLE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ZA 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COUN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TER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/M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PR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421005">
                        <a:lnSpc>
                          <a:spcPts val="280"/>
                        </a:lnSpc>
                        <a:spcBef>
                          <a:spcPts val="415"/>
                        </a:spcBef>
                      </a:pPr>
                      <a:r>
                        <a:rPr sz="300" spc="-5" dirty="0">
                          <a:latin typeface="Arial MT"/>
                          <a:cs typeface="Arial MT"/>
                        </a:rPr>
                        <a:t>SABAUD</a:t>
                      </a:r>
                      <a:r>
                        <a:rPr sz="300" dirty="0">
                          <a:latin typeface="Arial MT"/>
                          <a:cs typeface="Arial MT"/>
                        </a:rPr>
                        <a:t>IA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2920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920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9516236" y="2298319"/>
            <a:ext cx="8191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spc="5" dirty="0"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9180747" y="2411260"/>
          <a:ext cx="699134" cy="2062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66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114935" marR="118110" indent="34290">
                        <a:lnSpc>
                          <a:spcPct val="106400"/>
                        </a:lnSpc>
                        <a:spcBef>
                          <a:spcPts val="60"/>
                        </a:spcBef>
                      </a:pPr>
                      <a:r>
                        <a:rPr sz="600" b="1" spc="-85" dirty="0">
                          <a:latin typeface="Arial"/>
                          <a:cs typeface="Arial"/>
                        </a:rPr>
                        <a:t>COMANDO </a:t>
                      </a:r>
                      <a:r>
                        <a:rPr sz="6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AR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TIGLIERIA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380365">
                        <a:lnSpc>
                          <a:spcPts val="295"/>
                        </a:lnSpc>
                        <a:spcBef>
                          <a:spcPts val="270"/>
                        </a:spcBef>
                      </a:pPr>
                      <a:r>
                        <a:rPr sz="300" spc="15" dirty="0">
                          <a:latin typeface="Arial MT"/>
                          <a:cs typeface="Arial MT"/>
                        </a:rPr>
                        <a:t>BRACCIANO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0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764">
                <a:tc gridSpan="3">
                  <a:txBody>
                    <a:bodyPr/>
                    <a:lstStyle/>
                    <a:p>
                      <a:pPr marL="50800" algn="ctr">
                        <a:lnSpc>
                          <a:spcPts val="660"/>
                        </a:lnSpc>
                        <a:spcBef>
                          <a:spcPts val="5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4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9113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6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CBRN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314960">
                        <a:lnSpc>
                          <a:spcPts val="295"/>
                        </a:lnSpc>
                      </a:pPr>
                      <a:r>
                        <a:rPr sz="300" spc="-5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300" dirty="0">
                          <a:latin typeface="Arial MT"/>
                          <a:cs typeface="Arial MT"/>
                        </a:rPr>
                        <a:t>IVITA</a:t>
                      </a:r>
                      <a:r>
                        <a:rPr sz="300" spc="-5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300" dirty="0">
                          <a:latin typeface="Arial MT"/>
                          <a:cs typeface="Arial MT"/>
                        </a:rPr>
                        <a:t>ECCHIA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615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15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735">
                <a:tc gridSpan="3">
                  <a:txBody>
                    <a:bodyPr/>
                    <a:lstStyle/>
                    <a:p>
                      <a:pPr marL="56515" algn="ctr">
                        <a:lnSpc>
                          <a:spcPts val="660"/>
                        </a:lnSpc>
                        <a:spcBef>
                          <a:spcPts val="180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93980" marR="69215" indent="-11430">
                        <a:lnSpc>
                          <a:spcPct val="106400"/>
                        </a:lnSpc>
                        <a:spcBef>
                          <a:spcPts val="6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6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AR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TIGLI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IA 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NC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IA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RA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ZZI)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305435">
                        <a:lnSpc>
                          <a:spcPts val="295"/>
                        </a:lnSpc>
                        <a:spcBef>
                          <a:spcPts val="270"/>
                        </a:spcBef>
                      </a:pPr>
                      <a:r>
                        <a:rPr sz="300" spc="15" dirty="0">
                          <a:latin typeface="Arial MT"/>
                          <a:cs typeface="Arial MT"/>
                        </a:rPr>
                        <a:t>PORTOGRUARO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6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8462">
                <a:tc gridSpan="3">
                  <a:txBody>
                    <a:bodyPr/>
                    <a:lstStyle/>
                    <a:p>
                      <a:pPr marL="89535" algn="ctr">
                        <a:lnSpc>
                          <a:spcPts val="560"/>
                        </a:lnSpc>
                        <a:spcBef>
                          <a:spcPts val="509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49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6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AR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TIGLI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IA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426720">
                        <a:lnSpc>
                          <a:spcPts val="330"/>
                        </a:lnSpc>
                      </a:pPr>
                      <a:r>
                        <a:rPr sz="300" spc="-5" dirty="0">
                          <a:latin typeface="Arial MT"/>
                          <a:cs typeface="Arial MT"/>
                        </a:rPr>
                        <a:t>PERSANO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635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7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15" name="object 15"/>
          <p:cNvGrpSpPr/>
          <p:nvPr/>
        </p:nvGrpSpPr>
        <p:grpSpPr>
          <a:xfrm>
            <a:off x="1118920" y="2237803"/>
            <a:ext cx="8429625" cy="452120"/>
            <a:chOff x="1118920" y="2237803"/>
            <a:chExt cx="8429625" cy="452120"/>
          </a:xfrm>
        </p:grpSpPr>
        <p:sp>
          <p:nvSpPr>
            <p:cNvPr id="16" name="object 16"/>
            <p:cNvSpPr/>
            <p:nvPr/>
          </p:nvSpPr>
          <p:spPr>
            <a:xfrm>
              <a:off x="9544304" y="2241296"/>
              <a:ext cx="635" cy="87630"/>
            </a:xfrm>
            <a:custGeom>
              <a:avLst/>
              <a:gdLst/>
              <a:ahLst/>
              <a:cxnLst/>
              <a:rect l="l" t="t" r="r" b="b"/>
              <a:pathLst>
                <a:path w="634" h="87630">
                  <a:moveTo>
                    <a:pt x="634" y="0"/>
                  </a:moveTo>
                  <a:lnTo>
                    <a:pt x="0" y="87630"/>
                  </a:lnTo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123683" y="2532507"/>
              <a:ext cx="788035" cy="0"/>
            </a:xfrm>
            <a:custGeom>
              <a:avLst/>
              <a:gdLst/>
              <a:ahLst/>
              <a:cxnLst/>
              <a:rect l="l" t="t" r="r" b="b"/>
              <a:pathLst>
                <a:path w="788035">
                  <a:moveTo>
                    <a:pt x="0" y="0"/>
                  </a:moveTo>
                  <a:lnTo>
                    <a:pt x="787920" y="0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29499" y="2537206"/>
              <a:ext cx="635" cy="140970"/>
            </a:xfrm>
            <a:custGeom>
              <a:avLst/>
              <a:gdLst/>
              <a:ahLst/>
              <a:cxnLst/>
              <a:rect l="l" t="t" r="r" b="b"/>
              <a:pathLst>
                <a:path w="634" h="140969">
                  <a:moveTo>
                    <a:pt x="304" y="0"/>
                  </a:moveTo>
                  <a:lnTo>
                    <a:pt x="0" y="140843"/>
                  </a:lnTo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549321" y="2532507"/>
              <a:ext cx="791210" cy="0"/>
            </a:xfrm>
            <a:custGeom>
              <a:avLst/>
              <a:gdLst/>
              <a:ahLst/>
              <a:cxnLst/>
              <a:rect l="l" t="t" r="r" b="b"/>
              <a:pathLst>
                <a:path w="791210">
                  <a:moveTo>
                    <a:pt x="0" y="0"/>
                  </a:moveTo>
                  <a:lnTo>
                    <a:pt x="791095" y="0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337433" y="2529967"/>
              <a:ext cx="1270" cy="156210"/>
            </a:xfrm>
            <a:custGeom>
              <a:avLst/>
              <a:gdLst/>
              <a:ahLst/>
              <a:cxnLst/>
              <a:rect l="l" t="t" r="r" b="b"/>
              <a:pathLst>
                <a:path w="1270" h="156210">
                  <a:moveTo>
                    <a:pt x="1142" y="0"/>
                  </a:moveTo>
                  <a:lnTo>
                    <a:pt x="0" y="155956"/>
                  </a:lnTo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3333305" y="3043491"/>
            <a:ext cx="758190" cy="127000"/>
            <a:chOff x="3333305" y="3043491"/>
            <a:chExt cx="758190" cy="127000"/>
          </a:xfrm>
        </p:grpSpPr>
        <p:sp>
          <p:nvSpPr>
            <p:cNvPr id="22" name="object 22"/>
            <p:cNvSpPr/>
            <p:nvPr/>
          </p:nvSpPr>
          <p:spPr>
            <a:xfrm>
              <a:off x="4087876" y="3118993"/>
              <a:ext cx="635" cy="48260"/>
            </a:xfrm>
            <a:custGeom>
              <a:avLst/>
              <a:gdLst/>
              <a:ahLst/>
              <a:cxnLst/>
              <a:rect l="l" t="t" r="r" b="b"/>
              <a:pathLst>
                <a:path w="635" h="48260">
                  <a:moveTo>
                    <a:pt x="126" y="0"/>
                  </a:moveTo>
                  <a:lnTo>
                    <a:pt x="0" y="47879"/>
                  </a:lnTo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336797" y="3046984"/>
              <a:ext cx="635" cy="110489"/>
            </a:xfrm>
            <a:custGeom>
              <a:avLst/>
              <a:gdLst/>
              <a:ahLst/>
              <a:cxnLst/>
              <a:rect l="l" t="t" r="r" b="b"/>
              <a:pathLst>
                <a:path w="635" h="110489">
                  <a:moveTo>
                    <a:pt x="253" y="0"/>
                  </a:moveTo>
                  <a:lnTo>
                    <a:pt x="0" y="109982"/>
                  </a:lnTo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987797" y="1059307"/>
            <a:ext cx="240029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spc="5" dirty="0">
                <a:latin typeface="Arial"/>
                <a:cs typeface="Arial"/>
              </a:rPr>
              <a:t>X</a:t>
            </a:r>
            <a:r>
              <a:rPr sz="650" b="1" spc="-40" dirty="0">
                <a:latin typeface="Arial"/>
                <a:cs typeface="Arial"/>
              </a:rPr>
              <a:t> </a:t>
            </a:r>
            <a:r>
              <a:rPr sz="650" b="1" spc="5" dirty="0">
                <a:latin typeface="Arial"/>
                <a:cs typeface="Arial"/>
              </a:rPr>
              <a:t>X</a:t>
            </a:r>
            <a:r>
              <a:rPr sz="650" b="1" spc="-30" dirty="0">
                <a:latin typeface="Arial"/>
                <a:cs typeface="Arial"/>
              </a:rPr>
              <a:t> </a:t>
            </a:r>
            <a:r>
              <a:rPr sz="650" b="1" spc="5" dirty="0"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87646" y="1170343"/>
            <a:ext cx="636905" cy="290830"/>
          </a:xfrm>
          <a:prstGeom prst="rect">
            <a:avLst/>
          </a:prstGeom>
          <a:solidFill>
            <a:srgbClr val="DBEDF4"/>
          </a:solidFill>
          <a:ln w="6984">
            <a:solidFill>
              <a:srgbClr val="000000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68580">
              <a:lnSpc>
                <a:spcPct val="100000"/>
              </a:lnSpc>
              <a:spcBef>
                <a:spcPts val="505"/>
              </a:spcBef>
            </a:pPr>
            <a:r>
              <a:rPr sz="600" b="1" spc="-80" dirty="0">
                <a:latin typeface="Arial"/>
                <a:cs typeface="Arial"/>
              </a:rPr>
              <a:t>C</a:t>
            </a:r>
            <a:r>
              <a:rPr sz="600" b="1" spc="-85" dirty="0">
                <a:latin typeface="Arial"/>
                <a:cs typeface="Arial"/>
              </a:rPr>
              <a:t>O</a:t>
            </a:r>
            <a:r>
              <a:rPr sz="600" b="1" spc="-80" dirty="0">
                <a:latin typeface="Arial"/>
                <a:cs typeface="Arial"/>
              </a:rPr>
              <a:t>MFO</a:t>
            </a:r>
            <a:r>
              <a:rPr sz="600" b="1" spc="-70" dirty="0">
                <a:latin typeface="Arial"/>
                <a:cs typeface="Arial"/>
              </a:rPr>
              <a:t>T</a:t>
            </a:r>
            <a:r>
              <a:rPr sz="600" b="1" spc="-75" dirty="0">
                <a:latin typeface="Arial"/>
                <a:cs typeface="Arial"/>
              </a:rPr>
              <a:t>ER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spc="-75" dirty="0">
                <a:latin typeface="Arial"/>
                <a:cs typeface="Arial"/>
              </a:rPr>
              <a:t>SPT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550">
              <a:latin typeface="Arial"/>
              <a:cs typeface="Arial"/>
            </a:endParaRPr>
          </a:p>
          <a:p>
            <a:pPr marR="1270" algn="r">
              <a:lnSpc>
                <a:spcPct val="100000"/>
              </a:lnSpc>
              <a:spcBef>
                <a:spcPts val="5"/>
              </a:spcBef>
            </a:pPr>
            <a:r>
              <a:rPr sz="300" spc="15" dirty="0">
                <a:latin typeface="Arial MT"/>
                <a:cs typeface="Arial MT"/>
              </a:rPr>
              <a:t>VERONA</a:t>
            </a:r>
            <a:endParaRPr sz="300">
              <a:latin typeface="Arial MT"/>
              <a:cs typeface="Arial MT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1532172" y="3812794"/>
            <a:ext cx="1371600" cy="812800"/>
            <a:chOff x="1532172" y="3812794"/>
            <a:chExt cx="1371600" cy="812800"/>
          </a:xfrm>
        </p:grpSpPr>
        <p:sp>
          <p:nvSpPr>
            <p:cNvPr id="27" name="object 27"/>
            <p:cNvSpPr/>
            <p:nvPr/>
          </p:nvSpPr>
          <p:spPr>
            <a:xfrm>
              <a:off x="1538141" y="4206430"/>
              <a:ext cx="31115" cy="0"/>
            </a:xfrm>
            <a:custGeom>
              <a:avLst/>
              <a:gdLst/>
              <a:ahLst/>
              <a:cxnLst/>
              <a:rect l="l" t="t" r="r" b="b"/>
              <a:pathLst>
                <a:path w="31115">
                  <a:moveTo>
                    <a:pt x="0" y="0"/>
                  </a:moveTo>
                  <a:lnTo>
                    <a:pt x="30689" y="0"/>
                  </a:lnTo>
                </a:path>
              </a:pathLst>
            </a:custGeom>
            <a:ln w="61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535347" y="3815969"/>
              <a:ext cx="33655" cy="0"/>
            </a:xfrm>
            <a:custGeom>
              <a:avLst/>
              <a:gdLst/>
              <a:ahLst/>
              <a:cxnLst/>
              <a:rect l="l" t="t" r="r" b="b"/>
              <a:pathLst>
                <a:path w="33655">
                  <a:moveTo>
                    <a:pt x="0" y="0"/>
                  </a:moveTo>
                  <a:lnTo>
                    <a:pt x="33102" y="0"/>
                  </a:lnTo>
                </a:path>
              </a:pathLst>
            </a:custGeom>
            <a:ln w="62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239562" y="4212907"/>
              <a:ext cx="31750" cy="0"/>
            </a:xfrm>
            <a:custGeom>
              <a:avLst/>
              <a:gdLst/>
              <a:ahLst/>
              <a:cxnLst/>
              <a:rect l="l" t="t" r="r" b="b"/>
              <a:pathLst>
                <a:path w="31750">
                  <a:moveTo>
                    <a:pt x="0" y="0"/>
                  </a:moveTo>
                  <a:lnTo>
                    <a:pt x="31705" y="0"/>
                  </a:lnTo>
                </a:path>
              </a:pathLst>
            </a:custGeom>
            <a:ln w="66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271268" y="4067682"/>
              <a:ext cx="632460" cy="288925"/>
            </a:xfrm>
            <a:custGeom>
              <a:avLst/>
              <a:gdLst/>
              <a:ahLst/>
              <a:cxnLst/>
              <a:rect l="l" t="t" r="r" b="b"/>
              <a:pathLst>
                <a:path w="632460" h="288925">
                  <a:moveTo>
                    <a:pt x="632129" y="0"/>
                  </a:moveTo>
                  <a:lnTo>
                    <a:pt x="0" y="0"/>
                  </a:lnTo>
                  <a:lnTo>
                    <a:pt x="0" y="288671"/>
                  </a:lnTo>
                  <a:lnTo>
                    <a:pt x="632129" y="288671"/>
                  </a:lnTo>
                  <a:lnTo>
                    <a:pt x="632129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240788" y="3816603"/>
              <a:ext cx="40640" cy="0"/>
            </a:xfrm>
            <a:custGeom>
              <a:avLst/>
              <a:gdLst/>
              <a:ahLst/>
              <a:cxnLst/>
              <a:rect l="l" t="t" r="r" b="b"/>
              <a:pathLst>
                <a:path w="40639">
                  <a:moveTo>
                    <a:pt x="0" y="0"/>
                  </a:moveTo>
                  <a:lnTo>
                    <a:pt x="40259" y="0"/>
                  </a:lnTo>
                </a:path>
              </a:pathLst>
            </a:custGeom>
            <a:ln w="524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239562" y="4622164"/>
              <a:ext cx="35560" cy="0"/>
            </a:xfrm>
            <a:custGeom>
              <a:avLst/>
              <a:gdLst/>
              <a:ahLst/>
              <a:cxnLst/>
              <a:rect l="l" t="t" r="r" b="b"/>
              <a:pathLst>
                <a:path w="35560">
                  <a:moveTo>
                    <a:pt x="0" y="0"/>
                  </a:moveTo>
                  <a:lnTo>
                    <a:pt x="35261" y="0"/>
                  </a:lnTo>
                </a:path>
              </a:pathLst>
            </a:custGeom>
            <a:ln w="54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1089152" y="2645409"/>
            <a:ext cx="8191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spc="5" dirty="0"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750036" y="2753455"/>
          <a:ext cx="691515" cy="213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93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227329" marR="165100" indent="-42545">
                        <a:lnSpc>
                          <a:spcPct val="106200"/>
                        </a:lnSpc>
                        <a:spcBef>
                          <a:spcPts val="7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BR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IG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TA  </a:t>
                      </a:r>
                      <a:r>
                        <a:rPr sz="600" b="1" spc="-70" dirty="0">
                          <a:latin typeface="Arial"/>
                          <a:cs typeface="Arial"/>
                        </a:rPr>
                        <a:t>GENIO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r">
                        <a:lnSpc>
                          <a:spcPts val="295"/>
                        </a:lnSpc>
                        <a:spcBef>
                          <a:spcPts val="275"/>
                        </a:spcBef>
                      </a:pPr>
                      <a:r>
                        <a:rPr sz="300" spc="20" dirty="0">
                          <a:latin typeface="Arial MT"/>
                          <a:cs typeface="Arial MT"/>
                        </a:rPr>
                        <a:t>ROMA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618">
                <a:tc gridSpan="3">
                  <a:txBody>
                    <a:bodyPr/>
                    <a:lstStyle/>
                    <a:p>
                      <a:pPr marL="27305" algn="ctr">
                        <a:lnSpc>
                          <a:spcPts val="660"/>
                        </a:lnSpc>
                        <a:spcBef>
                          <a:spcPts val="415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5270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5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6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PON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TI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420370">
                        <a:lnSpc>
                          <a:spcPts val="295"/>
                        </a:lnSpc>
                      </a:pPr>
                      <a:r>
                        <a:rPr sz="300" spc="15" dirty="0">
                          <a:latin typeface="Arial MT"/>
                          <a:cs typeface="Arial MT"/>
                        </a:rPr>
                        <a:t>PIACENZA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1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4206">
                <a:tc gridSpan="3">
                  <a:txBody>
                    <a:bodyPr/>
                    <a:lstStyle/>
                    <a:p>
                      <a:pPr marL="35560" algn="ctr">
                        <a:lnSpc>
                          <a:spcPts val="660"/>
                        </a:lnSpc>
                        <a:spcBef>
                          <a:spcPts val="215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0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6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PIO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IE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I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R="6985" algn="r">
                        <a:lnSpc>
                          <a:spcPts val="290"/>
                        </a:lnSpc>
                      </a:pPr>
                      <a:r>
                        <a:rPr sz="300" spc="15" dirty="0">
                          <a:latin typeface="Arial MT"/>
                          <a:cs typeface="Arial MT"/>
                        </a:rPr>
                        <a:t>ROMA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25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DB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4279">
                <a:tc gridSpan="3">
                  <a:txBody>
                    <a:bodyPr/>
                    <a:lstStyle/>
                    <a:p>
                      <a:pPr marL="40640" algn="ctr">
                        <a:lnSpc>
                          <a:spcPts val="660"/>
                        </a:lnSpc>
                        <a:spcBef>
                          <a:spcPts val="60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5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600" b="1" spc="-70" dirty="0">
                          <a:latin typeface="Arial"/>
                          <a:cs typeface="Arial"/>
                        </a:rPr>
                        <a:t>FERROVIERI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13970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300" spc="15" dirty="0">
                          <a:latin typeface="Arial MT"/>
                          <a:cs typeface="Arial MT"/>
                        </a:rPr>
                        <a:t>CASTEL</a:t>
                      </a:r>
                      <a:r>
                        <a:rPr sz="3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00" spc="15" dirty="0">
                          <a:latin typeface="Arial MT"/>
                          <a:cs typeface="Arial MT"/>
                        </a:rPr>
                        <a:t>MAGGIORE</a:t>
                      </a:r>
                      <a:r>
                        <a:rPr sz="3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00" spc="15" dirty="0">
                          <a:latin typeface="Arial MT"/>
                          <a:cs typeface="Arial MT"/>
                        </a:rPr>
                        <a:t>(BO)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61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B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9773">
                <a:tc gridSpan="3">
                  <a:txBody>
                    <a:bodyPr/>
                    <a:lstStyle/>
                    <a:p>
                      <a:pPr marL="64135" algn="ctr">
                        <a:lnSpc>
                          <a:spcPts val="660"/>
                        </a:lnSpc>
                        <a:spcBef>
                          <a:spcPts val="185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I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64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CC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ELLE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ZA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165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COUN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TER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IED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algn="r">
                        <a:lnSpc>
                          <a:spcPts val="290"/>
                        </a:lnSpc>
                        <a:spcBef>
                          <a:spcPts val="414"/>
                        </a:spcBef>
                      </a:pPr>
                      <a:r>
                        <a:rPr sz="300" spc="15" dirty="0">
                          <a:latin typeface="Arial MT"/>
                          <a:cs typeface="Arial MT"/>
                        </a:rPr>
                        <a:t>ROMA</a:t>
                      </a:r>
                      <a:endParaRPr sz="300">
                        <a:latin typeface="Arial MT"/>
                        <a:cs typeface="Arial MT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pSp>
        <p:nvGrpSpPr>
          <p:cNvPr id="35" name="object 35"/>
          <p:cNvGrpSpPr/>
          <p:nvPr/>
        </p:nvGrpSpPr>
        <p:grpSpPr>
          <a:xfrm>
            <a:off x="3696017" y="3527488"/>
            <a:ext cx="394335" cy="700405"/>
            <a:chOff x="3696017" y="3527488"/>
            <a:chExt cx="394335" cy="700405"/>
          </a:xfrm>
        </p:grpSpPr>
        <p:sp>
          <p:nvSpPr>
            <p:cNvPr id="36" name="object 36"/>
            <p:cNvSpPr/>
            <p:nvPr/>
          </p:nvSpPr>
          <p:spPr>
            <a:xfrm>
              <a:off x="3698874" y="381184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12" y="0"/>
                  </a:lnTo>
                </a:path>
              </a:pathLst>
            </a:custGeom>
            <a:ln w="53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701668" y="4221606"/>
              <a:ext cx="46990" cy="2540"/>
            </a:xfrm>
            <a:custGeom>
              <a:avLst/>
              <a:gdLst/>
              <a:ahLst/>
              <a:cxnLst/>
              <a:rect l="l" t="t" r="r" b="b"/>
              <a:pathLst>
                <a:path w="46989" h="2539">
                  <a:moveTo>
                    <a:pt x="-2622" y="1015"/>
                  </a:moveTo>
                  <a:lnTo>
                    <a:pt x="49231" y="1015"/>
                  </a:lnTo>
                </a:path>
              </a:pathLst>
            </a:custGeom>
            <a:ln w="72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700398" y="3530981"/>
              <a:ext cx="386715" cy="692150"/>
            </a:xfrm>
            <a:custGeom>
              <a:avLst/>
              <a:gdLst/>
              <a:ahLst/>
              <a:cxnLst/>
              <a:rect l="l" t="t" r="r" b="b"/>
              <a:pathLst>
                <a:path w="386714" h="692150">
                  <a:moveTo>
                    <a:pt x="386461" y="0"/>
                  </a:moveTo>
                  <a:lnTo>
                    <a:pt x="386461" y="43561"/>
                  </a:lnTo>
                  <a:lnTo>
                    <a:pt x="0" y="43561"/>
                  </a:lnTo>
                  <a:lnTo>
                    <a:pt x="0" y="692023"/>
                  </a:lnTo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2540635" y="3957320"/>
            <a:ext cx="9588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274919" y="4067683"/>
            <a:ext cx="632460" cy="288925"/>
          </a:xfrm>
          <a:prstGeom prst="rect">
            <a:avLst/>
          </a:prstGeom>
          <a:ln w="6985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87630">
              <a:lnSpc>
                <a:spcPct val="100000"/>
              </a:lnSpc>
              <a:spcBef>
                <a:spcPts val="500"/>
              </a:spcBef>
            </a:pPr>
            <a:r>
              <a:rPr sz="600" b="1" spc="-65" dirty="0">
                <a:latin typeface="Arial"/>
                <a:cs typeface="Arial"/>
              </a:rPr>
              <a:t>7</a:t>
            </a:r>
            <a:r>
              <a:rPr sz="600" b="1" dirty="0">
                <a:latin typeface="Times New Roman"/>
                <a:cs typeface="Times New Roman"/>
              </a:rPr>
              <a:t>°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EP</a:t>
            </a:r>
            <a:r>
              <a:rPr sz="600" b="1" spc="-80" dirty="0">
                <a:latin typeface="Arial"/>
                <a:cs typeface="Arial"/>
              </a:rPr>
              <a:t>A</a:t>
            </a:r>
            <a:r>
              <a:rPr sz="600" b="1" spc="-30" dirty="0">
                <a:latin typeface="Arial"/>
                <a:cs typeface="Arial"/>
              </a:rPr>
              <a:t>I</a:t>
            </a:r>
            <a:r>
              <a:rPr sz="600" b="1" spc="-80" dirty="0">
                <a:latin typeface="Arial"/>
                <a:cs typeface="Arial"/>
              </a:rPr>
              <a:t>N</a:t>
            </a:r>
            <a:r>
              <a:rPr sz="600" b="1" spc="-65" dirty="0">
                <a:latin typeface="Arial"/>
                <a:cs typeface="Arial"/>
              </a:rPr>
              <a:t>F</a:t>
            </a:r>
            <a:r>
              <a:rPr sz="600" b="1" spc="-85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550">
              <a:latin typeface="Arial"/>
              <a:cs typeface="Arial"/>
            </a:endParaRPr>
          </a:p>
          <a:p>
            <a:pPr marR="4445" algn="r">
              <a:lnSpc>
                <a:spcPct val="100000"/>
              </a:lnSpc>
            </a:pPr>
            <a:r>
              <a:rPr sz="300" spc="15" dirty="0">
                <a:latin typeface="Arial MT"/>
                <a:cs typeface="Arial MT"/>
              </a:rPr>
              <a:t>FIRENZE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281173" y="3672637"/>
            <a:ext cx="632460" cy="288290"/>
          </a:xfrm>
          <a:custGeom>
            <a:avLst/>
            <a:gdLst/>
            <a:ahLst/>
            <a:cxnLst/>
            <a:rect l="l" t="t" r="r" b="b"/>
            <a:pathLst>
              <a:path w="632460" h="288289">
                <a:moveTo>
                  <a:pt x="632091" y="0"/>
                </a:moveTo>
                <a:lnTo>
                  <a:pt x="0" y="0"/>
                </a:lnTo>
                <a:lnTo>
                  <a:pt x="0" y="288112"/>
                </a:lnTo>
                <a:lnTo>
                  <a:pt x="632091" y="288112"/>
                </a:lnTo>
                <a:lnTo>
                  <a:pt x="632091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2538476" y="3561969"/>
            <a:ext cx="9588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74919" y="3672637"/>
            <a:ext cx="632460" cy="288290"/>
          </a:xfrm>
          <a:prstGeom prst="rect">
            <a:avLst/>
          </a:prstGeom>
          <a:ln w="6985">
            <a:solidFill>
              <a:srgbClr val="000000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495"/>
              </a:spcBef>
            </a:pPr>
            <a:r>
              <a:rPr sz="600" b="1" spc="-60" dirty="0">
                <a:latin typeface="Arial"/>
                <a:cs typeface="Arial"/>
              </a:rPr>
              <a:t>6</a:t>
            </a:r>
            <a:r>
              <a:rPr sz="600" b="1" dirty="0">
                <a:latin typeface="Times New Roman"/>
                <a:cs typeface="Times New Roman"/>
              </a:rPr>
              <a:t>°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0" dirty="0">
                <a:latin typeface="Arial"/>
                <a:cs typeface="Arial"/>
              </a:rPr>
              <a:t>E</a:t>
            </a:r>
            <a:r>
              <a:rPr sz="600" b="1" spc="-75" dirty="0">
                <a:latin typeface="Arial"/>
                <a:cs typeface="Arial"/>
              </a:rPr>
              <a:t>P</a:t>
            </a:r>
            <a:r>
              <a:rPr sz="600" b="1" spc="-80" dirty="0">
                <a:latin typeface="Arial"/>
                <a:cs typeface="Arial"/>
              </a:rPr>
              <a:t>A</a:t>
            </a:r>
            <a:r>
              <a:rPr sz="600" b="1" spc="-55" dirty="0">
                <a:latin typeface="Arial"/>
                <a:cs typeface="Arial"/>
              </a:rPr>
              <a:t>INF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550">
              <a:latin typeface="Arial"/>
              <a:cs typeface="Arial"/>
            </a:endParaRPr>
          </a:p>
          <a:p>
            <a:pPr marL="409575">
              <a:lnSpc>
                <a:spcPct val="100000"/>
              </a:lnSpc>
            </a:pPr>
            <a:r>
              <a:rPr sz="300" spc="15" dirty="0">
                <a:latin typeface="Arial MT"/>
                <a:cs typeface="Arial MT"/>
              </a:rPr>
              <a:t>BOLOGNA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518410" y="3133725"/>
            <a:ext cx="142240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274919" y="3240913"/>
            <a:ext cx="632460" cy="288925"/>
          </a:xfrm>
          <a:prstGeom prst="rect">
            <a:avLst/>
          </a:prstGeom>
          <a:solidFill>
            <a:srgbClr val="DBEDF4"/>
          </a:solidFill>
          <a:ln w="6985">
            <a:solidFill>
              <a:srgbClr val="000000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495"/>
              </a:spcBef>
            </a:pPr>
            <a:r>
              <a:rPr sz="600" b="1" spc="-65" dirty="0">
                <a:latin typeface="Arial"/>
                <a:cs typeface="Arial"/>
              </a:rPr>
              <a:t>5</a:t>
            </a:r>
            <a:r>
              <a:rPr sz="600" b="1" dirty="0">
                <a:latin typeface="Times New Roman"/>
                <a:cs typeface="Times New Roman"/>
              </a:rPr>
              <a:t>°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EP</a:t>
            </a:r>
            <a:r>
              <a:rPr sz="600" b="1" spc="-80" dirty="0">
                <a:latin typeface="Arial"/>
                <a:cs typeface="Arial"/>
              </a:rPr>
              <a:t>A</a:t>
            </a:r>
            <a:r>
              <a:rPr sz="600" b="1" spc="-30" dirty="0">
                <a:latin typeface="Arial"/>
                <a:cs typeface="Arial"/>
              </a:rPr>
              <a:t>I</a:t>
            </a:r>
            <a:r>
              <a:rPr sz="600" b="1" spc="-80" dirty="0">
                <a:latin typeface="Arial"/>
                <a:cs typeface="Arial"/>
              </a:rPr>
              <a:t>N</a:t>
            </a:r>
            <a:r>
              <a:rPr sz="600" b="1" spc="-65" dirty="0">
                <a:latin typeface="Arial"/>
                <a:cs typeface="Arial"/>
              </a:rPr>
              <a:t>F</a:t>
            </a:r>
            <a:r>
              <a:rPr sz="600" b="1" spc="-85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550">
              <a:latin typeface="Arial"/>
              <a:cs typeface="Arial"/>
            </a:endParaRPr>
          </a:p>
          <a:p>
            <a:pPr marR="4445" algn="r">
              <a:lnSpc>
                <a:spcPct val="100000"/>
              </a:lnSpc>
            </a:pPr>
            <a:r>
              <a:rPr sz="300" spc="15" dirty="0">
                <a:latin typeface="Arial MT"/>
                <a:cs typeface="Arial MT"/>
              </a:rPr>
              <a:t>PADOVA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274823" y="4477892"/>
            <a:ext cx="632460" cy="288925"/>
          </a:xfrm>
          <a:custGeom>
            <a:avLst/>
            <a:gdLst/>
            <a:ahLst/>
            <a:cxnLst/>
            <a:rect l="l" t="t" r="r" b="b"/>
            <a:pathLst>
              <a:path w="632460" h="288925">
                <a:moveTo>
                  <a:pt x="632091" y="0"/>
                </a:moveTo>
                <a:lnTo>
                  <a:pt x="0" y="0"/>
                </a:lnTo>
                <a:lnTo>
                  <a:pt x="0" y="288671"/>
                </a:lnTo>
                <a:lnTo>
                  <a:pt x="632091" y="288671"/>
                </a:lnTo>
                <a:lnTo>
                  <a:pt x="632091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2532126" y="4362958"/>
            <a:ext cx="9588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274919" y="4477892"/>
            <a:ext cx="632460" cy="288925"/>
          </a:xfrm>
          <a:prstGeom prst="rect">
            <a:avLst/>
          </a:prstGeom>
          <a:ln w="6985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73660">
              <a:lnSpc>
                <a:spcPct val="100000"/>
              </a:lnSpc>
              <a:spcBef>
                <a:spcPts val="500"/>
              </a:spcBef>
            </a:pPr>
            <a:r>
              <a:rPr sz="600" b="1" spc="-65" dirty="0">
                <a:latin typeface="Arial"/>
                <a:cs typeface="Arial"/>
              </a:rPr>
              <a:t>1</a:t>
            </a:r>
            <a:r>
              <a:rPr sz="600" b="1" spc="-60" dirty="0">
                <a:latin typeface="Arial"/>
                <a:cs typeface="Arial"/>
              </a:rPr>
              <a:t>2</a:t>
            </a:r>
            <a:r>
              <a:rPr sz="600" b="1" dirty="0">
                <a:latin typeface="Times New Roman"/>
                <a:cs typeface="Times New Roman"/>
              </a:rPr>
              <a:t>°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0" dirty="0">
                <a:latin typeface="Arial"/>
                <a:cs typeface="Arial"/>
              </a:rPr>
              <a:t>E</a:t>
            </a:r>
            <a:r>
              <a:rPr sz="600" b="1" spc="-75" dirty="0">
                <a:latin typeface="Arial"/>
                <a:cs typeface="Arial"/>
              </a:rPr>
              <a:t>P</a:t>
            </a:r>
            <a:r>
              <a:rPr sz="600" b="1" spc="-80" dirty="0">
                <a:latin typeface="Arial"/>
                <a:cs typeface="Arial"/>
              </a:rPr>
              <a:t>A</a:t>
            </a:r>
            <a:r>
              <a:rPr sz="600" b="1" spc="-55" dirty="0">
                <a:latin typeface="Arial"/>
                <a:cs typeface="Arial"/>
              </a:rPr>
              <a:t>INF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 marR="8890" algn="r">
              <a:lnSpc>
                <a:spcPct val="100000"/>
              </a:lnSpc>
              <a:spcBef>
                <a:spcPts val="625"/>
              </a:spcBef>
            </a:pPr>
            <a:r>
              <a:rPr sz="300" spc="15" dirty="0">
                <a:latin typeface="Arial MT"/>
                <a:cs typeface="Arial MT"/>
              </a:rPr>
              <a:t>UDINE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2239899" y="3529329"/>
            <a:ext cx="348615" cy="1092835"/>
          </a:xfrm>
          <a:custGeom>
            <a:avLst/>
            <a:gdLst/>
            <a:ahLst/>
            <a:cxnLst/>
            <a:rect l="l" t="t" r="r" b="b"/>
            <a:pathLst>
              <a:path w="348614" h="1092835">
                <a:moveTo>
                  <a:pt x="348361" y="0"/>
                </a:moveTo>
                <a:lnTo>
                  <a:pt x="348361" y="35433"/>
                </a:lnTo>
                <a:lnTo>
                  <a:pt x="0" y="35433"/>
                </a:lnTo>
                <a:lnTo>
                  <a:pt x="0" y="1092327"/>
                </a:lnTo>
              </a:path>
            </a:pathLst>
          </a:custGeom>
          <a:ln w="6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1819401" y="3134614"/>
            <a:ext cx="14160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40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569677" y="3241560"/>
            <a:ext cx="635000" cy="292100"/>
          </a:xfrm>
          <a:prstGeom prst="rect">
            <a:avLst/>
          </a:prstGeom>
          <a:solidFill>
            <a:srgbClr val="DBEDF4"/>
          </a:solidFill>
          <a:ln w="6985">
            <a:solidFill>
              <a:srgbClr val="000000"/>
            </a:solidFill>
          </a:ln>
        </p:spPr>
        <p:txBody>
          <a:bodyPr vert="horz" wrap="square" lIns="0" tIns="64769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509"/>
              </a:spcBef>
            </a:pPr>
            <a:r>
              <a:rPr sz="600" b="1" spc="-60" dirty="0">
                <a:latin typeface="Arial"/>
                <a:cs typeface="Arial"/>
              </a:rPr>
              <a:t>1</a:t>
            </a:r>
            <a:r>
              <a:rPr sz="600" b="1" dirty="0">
                <a:latin typeface="Times New Roman"/>
                <a:cs typeface="Times New Roman"/>
              </a:rPr>
              <a:t>°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EP</a:t>
            </a:r>
            <a:r>
              <a:rPr sz="600" b="1" spc="-80" dirty="0">
                <a:latin typeface="Arial"/>
                <a:cs typeface="Arial"/>
              </a:rPr>
              <a:t>A</a:t>
            </a:r>
            <a:r>
              <a:rPr sz="600" b="1" spc="-30" dirty="0">
                <a:latin typeface="Arial"/>
                <a:cs typeface="Arial"/>
              </a:rPr>
              <a:t>I</a:t>
            </a:r>
            <a:r>
              <a:rPr sz="600" b="1" spc="-85" dirty="0">
                <a:latin typeface="Arial"/>
                <a:cs typeface="Arial"/>
              </a:rPr>
              <a:t>N</a:t>
            </a:r>
            <a:r>
              <a:rPr sz="600" b="1" spc="-65" dirty="0">
                <a:latin typeface="Arial"/>
                <a:cs typeface="Arial"/>
              </a:rPr>
              <a:t>F</a:t>
            </a:r>
            <a:r>
              <a:rPr sz="600" b="1" spc="-85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55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</a:pPr>
            <a:r>
              <a:rPr sz="300" spc="15" dirty="0">
                <a:latin typeface="Arial MT"/>
                <a:cs typeface="Arial MT"/>
              </a:rPr>
              <a:t>TORINO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568450" y="3670808"/>
            <a:ext cx="635000" cy="289560"/>
          </a:xfrm>
          <a:custGeom>
            <a:avLst/>
            <a:gdLst/>
            <a:ahLst/>
            <a:cxnLst/>
            <a:rect l="l" t="t" r="r" b="b"/>
            <a:pathLst>
              <a:path w="635000" h="289560">
                <a:moveTo>
                  <a:pt x="634758" y="0"/>
                </a:moveTo>
                <a:lnTo>
                  <a:pt x="0" y="0"/>
                </a:lnTo>
                <a:lnTo>
                  <a:pt x="0" y="289560"/>
                </a:lnTo>
                <a:lnTo>
                  <a:pt x="634758" y="289560"/>
                </a:lnTo>
                <a:lnTo>
                  <a:pt x="634758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1838705" y="3560445"/>
            <a:ext cx="9588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569677" y="3670808"/>
            <a:ext cx="635000" cy="289560"/>
          </a:xfrm>
          <a:prstGeom prst="rect">
            <a:avLst/>
          </a:prstGeom>
          <a:ln w="6985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500"/>
              </a:spcBef>
            </a:pPr>
            <a:r>
              <a:rPr sz="600" b="1" spc="-60" dirty="0">
                <a:latin typeface="Arial"/>
                <a:cs typeface="Arial"/>
              </a:rPr>
              <a:t>3</a:t>
            </a:r>
            <a:r>
              <a:rPr sz="600" b="1" dirty="0">
                <a:latin typeface="Times New Roman"/>
                <a:cs typeface="Times New Roman"/>
              </a:rPr>
              <a:t>°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EP</a:t>
            </a:r>
            <a:r>
              <a:rPr sz="600" b="1" spc="-80" dirty="0">
                <a:latin typeface="Arial"/>
                <a:cs typeface="Arial"/>
              </a:rPr>
              <a:t>A</a:t>
            </a:r>
            <a:r>
              <a:rPr sz="600" b="1" spc="-30" dirty="0">
                <a:latin typeface="Arial"/>
                <a:cs typeface="Arial"/>
              </a:rPr>
              <a:t>I</a:t>
            </a:r>
            <a:r>
              <a:rPr sz="600" b="1" spc="-85" dirty="0">
                <a:latin typeface="Arial"/>
                <a:cs typeface="Arial"/>
              </a:rPr>
              <a:t>N</a:t>
            </a:r>
            <a:r>
              <a:rPr sz="600" b="1" spc="-65" dirty="0">
                <a:latin typeface="Arial"/>
                <a:cs typeface="Arial"/>
              </a:rPr>
              <a:t>F</a:t>
            </a:r>
            <a:r>
              <a:rPr sz="600" b="1" spc="-85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550">
              <a:latin typeface="Arial"/>
              <a:cs typeface="Arial"/>
            </a:endParaRPr>
          </a:p>
          <a:p>
            <a:pPr marR="10160" algn="r">
              <a:lnSpc>
                <a:spcPct val="100000"/>
              </a:lnSpc>
            </a:pPr>
            <a:r>
              <a:rPr sz="300" spc="15" dirty="0">
                <a:latin typeface="Arial MT"/>
                <a:cs typeface="Arial MT"/>
              </a:rPr>
              <a:t>MILANO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568830" y="4061460"/>
            <a:ext cx="635000" cy="289560"/>
          </a:xfrm>
          <a:custGeom>
            <a:avLst/>
            <a:gdLst/>
            <a:ahLst/>
            <a:cxnLst/>
            <a:rect l="l" t="t" r="r" b="b"/>
            <a:pathLst>
              <a:path w="635000" h="289560">
                <a:moveTo>
                  <a:pt x="634758" y="0"/>
                </a:moveTo>
                <a:lnTo>
                  <a:pt x="0" y="0"/>
                </a:lnTo>
                <a:lnTo>
                  <a:pt x="0" y="289559"/>
                </a:lnTo>
                <a:lnTo>
                  <a:pt x="634758" y="289559"/>
                </a:lnTo>
                <a:lnTo>
                  <a:pt x="634758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1838960" y="3950665"/>
            <a:ext cx="9588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569677" y="4061460"/>
            <a:ext cx="635000" cy="289560"/>
          </a:xfrm>
          <a:prstGeom prst="rect">
            <a:avLst/>
          </a:prstGeom>
          <a:ln w="6985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500"/>
              </a:spcBef>
            </a:pPr>
            <a:r>
              <a:rPr sz="600" b="1" spc="-65" dirty="0">
                <a:latin typeface="Arial"/>
                <a:cs typeface="Arial"/>
              </a:rPr>
              <a:t>4</a:t>
            </a:r>
            <a:r>
              <a:rPr sz="600" b="1" dirty="0">
                <a:latin typeface="Times New Roman"/>
                <a:cs typeface="Times New Roman"/>
              </a:rPr>
              <a:t>°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EP</a:t>
            </a:r>
            <a:r>
              <a:rPr sz="600" b="1" spc="-80" dirty="0">
                <a:latin typeface="Arial"/>
                <a:cs typeface="Arial"/>
              </a:rPr>
              <a:t>A</a:t>
            </a:r>
            <a:r>
              <a:rPr sz="600" b="1" spc="-30" dirty="0">
                <a:latin typeface="Arial"/>
                <a:cs typeface="Arial"/>
              </a:rPr>
              <a:t>I</a:t>
            </a:r>
            <a:r>
              <a:rPr sz="600" b="1" spc="-80" dirty="0">
                <a:latin typeface="Arial"/>
                <a:cs typeface="Arial"/>
              </a:rPr>
              <a:t>N</a:t>
            </a:r>
            <a:r>
              <a:rPr sz="600" b="1" spc="-65" dirty="0">
                <a:latin typeface="Arial"/>
                <a:cs typeface="Arial"/>
              </a:rPr>
              <a:t>F</a:t>
            </a:r>
            <a:r>
              <a:rPr sz="600" b="1" spc="-85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550">
              <a:latin typeface="Arial"/>
              <a:cs typeface="Arial"/>
            </a:endParaRPr>
          </a:p>
          <a:p>
            <a:pPr marL="416559">
              <a:lnSpc>
                <a:spcPct val="100000"/>
              </a:lnSpc>
            </a:pPr>
            <a:r>
              <a:rPr sz="300" spc="15" dirty="0">
                <a:latin typeface="Arial MT"/>
                <a:cs typeface="Arial MT"/>
              </a:rPr>
              <a:t>BOL</a:t>
            </a:r>
            <a:r>
              <a:rPr sz="300" spc="20" dirty="0">
                <a:latin typeface="Arial MT"/>
                <a:cs typeface="Arial MT"/>
              </a:rPr>
              <a:t>ZANO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997835" y="4079316"/>
            <a:ext cx="651510" cy="288925"/>
          </a:xfrm>
          <a:custGeom>
            <a:avLst/>
            <a:gdLst/>
            <a:ahLst/>
            <a:cxnLst/>
            <a:rect l="l" t="t" r="r" b="b"/>
            <a:pathLst>
              <a:path w="651510" h="288925">
                <a:moveTo>
                  <a:pt x="651103" y="0"/>
                </a:moveTo>
                <a:lnTo>
                  <a:pt x="0" y="0"/>
                </a:lnTo>
                <a:lnTo>
                  <a:pt x="0" y="288721"/>
                </a:lnTo>
                <a:lnTo>
                  <a:pt x="651103" y="288721"/>
                </a:lnTo>
                <a:lnTo>
                  <a:pt x="651103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3270884" y="3968877"/>
            <a:ext cx="9588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009804" y="4079316"/>
            <a:ext cx="643255" cy="288925"/>
          </a:xfrm>
          <a:prstGeom prst="rect">
            <a:avLst/>
          </a:prstGeom>
          <a:ln w="6984">
            <a:solidFill>
              <a:srgbClr val="000000"/>
            </a:solidFill>
          </a:ln>
        </p:spPr>
        <p:txBody>
          <a:bodyPr vert="horz" wrap="square" lIns="0" tIns="9525" rIns="0" bIns="0" rtlCol="0">
            <a:spAutoFit/>
          </a:bodyPr>
          <a:lstStyle/>
          <a:p>
            <a:pPr marL="128270" indent="-134620">
              <a:lnSpc>
                <a:spcPct val="106200"/>
              </a:lnSpc>
              <a:spcBef>
                <a:spcPts val="75"/>
              </a:spcBef>
            </a:pPr>
            <a:r>
              <a:rPr sz="600" b="1" spc="-70" dirty="0">
                <a:latin typeface="Arial"/>
                <a:cs typeface="Arial"/>
              </a:rPr>
              <a:t>S</a:t>
            </a:r>
            <a:r>
              <a:rPr sz="600" b="1" spc="-75" dirty="0">
                <a:latin typeface="Arial"/>
                <a:cs typeface="Arial"/>
              </a:rPr>
              <a:t>E</a:t>
            </a:r>
            <a:r>
              <a:rPr sz="600" b="1" spc="-60" dirty="0">
                <a:latin typeface="Arial"/>
                <a:cs typeface="Arial"/>
              </a:rPr>
              <a:t>ZIO</a:t>
            </a:r>
            <a:r>
              <a:rPr sz="600" b="1" spc="-80" dirty="0">
                <a:latin typeface="Arial"/>
                <a:cs typeface="Arial"/>
              </a:rPr>
              <a:t>N</a:t>
            </a:r>
            <a:r>
              <a:rPr sz="600" b="1" spc="-70" dirty="0">
                <a:latin typeface="Arial"/>
                <a:cs typeface="Arial"/>
              </a:rPr>
              <a:t>E</a:t>
            </a:r>
            <a:r>
              <a:rPr sz="600" b="1" spc="-30" dirty="0">
                <a:latin typeface="Arial"/>
                <a:cs typeface="Arial"/>
              </a:rPr>
              <a:t> </a:t>
            </a:r>
            <a:r>
              <a:rPr sz="600" b="1" spc="-70" dirty="0">
                <a:latin typeface="Arial"/>
                <a:cs typeface="Arial"/>
              </a:rPr>
              <a:t>ST</a:t>
            </a:r>
            <a:r>
              <a:rPr sz="600" b="1" spc="-80" dirty="0">
                <a:latin typeface="Arial"/>
                <a:cs typeface="Arial"/>
              </a:rPr>
              <a:t>ACCA</a:t>
            </a:r>
            <a:r>
              <a:rPr sz="600" b="1" spc="-50" dirty="0">
                <a:latin typeface="Arial"/>
                <a:cs typeface="Arial"/>
              </a:rPr>
              <a:t>TA  </a:t>
            </a:r>
            <a:r>
              <a:rPr sz="600" b="1" spc="-80" dirty="0">
                <a:latin typeface="Arial"/>
                <a:cs typeface="Arial"/>
              </a:rPr>
              <a:t>AUTONOMA</a:t>
            </a:r>
            <a:endParaRPr sz="600">
              <a:latin typeface="Arial"/>
              <a:cs typeface="Arial"/>
            </a:endParaRPr>
          </a:p>
          <a:p>
            <a:pPr marL="424180">
              <a:lnSpc>
                <a:spcPct val="100000"/>
              </a:lnSpc>
              <a:spcBef>
                <a:spcPts val="275"/>
              </a:spcBef>
            </a:pPr>
            <a:r>
              <a:rPr sz="300" spc="15" dirty="0">
                <a:latin typeface="Arial MT"/>
                <a:cs typeface="Arial MT"/>
              </a:rPr>
              <a:t>PESCARA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06979" y="3667379"/>
            <a:ext cx="643890" cy="290830"/>
          </a:xfrm>
          <a:custGeom>
            <a:avLst/>
            <a:gdLst/>
            <a:ahLst/>
            <a:cxnLst/>
            <a:rect l="l" t="t" r="r" b="b"/>
            <a:pathLst>
              <a:path w="643889" h="290829">
                <a:moveTo>
                  <a:pt x="643496" y="0"/>
                </a:moveTo>
                <a:lnTo>
                  <a:pt x="0" y="0"/>
                </a:lnTo>
                <a:lnTo>
                  <a:pt x="0" y="290322"/>
                </a:lnTo>
                <a:lnTo>
                  <a:pt x="643496" y="290322"/>
                </a:lnTo>
                <a:lnTo>
                  <a:pt x="643496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3277615" y="3556761"/>
            <a:ext cx="9588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009804" y="3667379"/>
            <a:ext cx="643255" cy="290830"/>
          </a:xfrm>
          <a:prstGeom prst="rect">
            <a:avLst/>
          </a:prstGeom>
          <a:ln w="6984">
            <a:solidFill>
              <a:srgbClr val="000000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505"/>
              </a:spcBef>
            </a:pPr>
            <a:r>
              <a:rPr sz="600" b="1" spc="-60" dirty="0">
                <a:latin typeface="Arial"/>
                <a:cs typeface="Arial"/>
              </a:rPr>
              <a:t>14</a:t>
            </a:r>
            <a:r>
              <a:rPr sz="600" b="1" dirty="0">
                <a:latin typeface="Times New Roman"/>
                <a:cs typeface="Times New Roman"/>
              </a:rPr>
              <a:t>°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0" dirty="0">
                <a:latin typeface="Arial"/>
                <a:cs typeface="Arial"/>
              </a:rPr>
              <a:t>E</a:t>
            </a:r>
            <a:r>
              <a:rPr sz="600" b="1" spc="-75" dirty="0">
                <a:latin typeface="Arial"/>
                <a:cs typeface="Arial"/>
              </a:rPr>
              <a:t>P</a:t>
            </a:r>
            <a:r>
              <a:rPr sz="600" b="1" spc="-80" dirty="0">
                <a:latin typeface="Arial"/>
                <a:cs typeface="Arial"/>
              </a:rPr>
              <a:t>A</a:t>
            </a:r>
            <a:r>
              <a:rPr sz="600" b="1" spc="-55" dirty="0">
                <a:latin typeface="Arial"/>
                <a:cs typeface="Arial"/>
              </a:rPr>
              <a:t>INF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550">
              <a:latin typeface="Arial"/>
              <a:cs typeface="Arial"/>
            </a:endParaRPr>
          </a:p>
          <a:p>
            <a:pPr marR="8890" algn="r">
              <a:lnSpc>
                <a:spcPct val="100000"/>
              </a:lnSpc>
            </a:pPr>
            <a:r>
              <a:rPr sz="300" spc="15" dirty="0">
                <a:latin typeface="Arial MT"/>
                <a:cs typeface="Arial MT"/>
              </a:rPr>
              <a:t>CAGLIARI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266947" y="3130677"/>
            <a:ext cx="142240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009804" y="3241294"/>
            <a:ext cx="643255" cy="290830"/>
          </a:xfrm>
          <a:prstGeom prst="rect">
            <a:avLst/>
          </a:prstGeom>
          <a:solidFill>
            <a:srgbClr val="DBEDF4"/>
          </a:solidFill>
          <a:ln w="6984">
            <a:solidFill>
              <a:srgbClr val="000000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505"/>
              </a:spcBef>
            </a:pPr>
            <a:r>
              <a:rPr sz="600" b="1" spc="-65" dirty="0">
                <a:latin typeface="Arial"/>
                <a:cs typeface="Arial"/>
              </a:rPr>
              <a:t>8</a:t>
            </a:r>
            <a:r>
              <a:rPr sz="600" b="1" dirty="0">
                <a:latin typeface="Times New Roman"/>
                <a:cs typeface="Times New Roman"/>
              </a:rPr>
              <a:t>°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EP</a:t>
            </a:r>
            <a:r>
              <a:rPr sz="600" b="1" spc="-80" dirty="0">
                <a:latin typeface="Arial"/>
                <a:cs typeface="Arial"/>
              </a:rPr>
              <a:t>A</a:t>
            </a:r>
            <a:r>
              <a:rPr sz="600" b="1" spc="-30" dirty="0">
                <a:latin typeface="Arial"/>
                <a:cs typeface="Arial"/>
              </a:rPr>
              <a:t>I</a:t>
            </a:r>
            <a:r>
              <a:rPr sz="600" b="1" spc="-80" dirty="0">
                <a:latin typeface="Arial"/>
                <a:cs typeface="Arial"/>
              </a:rPr>
              <a:t>N</a:t>
            </a:r>
            <a:r>
              <a:rPr sz="600" b="1" spc="-65" dirty="0">
                <a:latin typeface="Arial"/>
                <a:cs typeface="Arial"/>
              </a:rPr>
              <a:t>F</a:t>
            </a:r>
            <a:r>
              <a:rPr sz="600" b="1" spc="-85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 marR="19685" algn="r">
              <a:lnSpc>
                <a:spcPct val="100000"/>
              </a:lnSpc>
              <a:spcBef>
                <a:spcPts val="495"/>
              </a:spcBef>
            </a:pPr>
            <a:r>
              <a:rPr sz="300" spc="15" dirty="0">
                <a:latin typeface="Arial MT"/>
                <a:cs typeface="Arial MT"/>
              </a:rPr>
              <a:t>ROMA</a:t>
            </a:r>
            <a:endParaRPr sz="300">
              <a:latin typeface="Arial MT"/>
              <a:cs typeface="Arial MT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1532826" y="3525837"/>
            <a:ext cx="1806575" cy="711200"/>
            <a:chOff x="1532826" y="3525837"/>
            <a:chExt cx="1806575" cy="711200"/>
          </a:xfrm>
        </p:grpSpPr>
        <p:sp>
          <p:nvSpPr>
            <p:cNvPr id="67" name="object 67"/>
            <p:cNvSpPr/>
            <p:nvPr/>
          </p:nvSpPr>
          <p:spPr>
            <a:xfrm>
              <a:off x="2955289" y="3532124"/>
              <a:ext cx="381000" cy="701040"/>
            </a:xfrm>
            <a:custGeom>
              <a:avLst/>
              <a:gdLst/>
              <a:ahLst/>
              <a:cxnLst/>
              <a:rect l="l" t="t" r="r" b="b"/>
              <a:pathLst>
                <a:path w="381000" h="701039">
                  <a:moveTo>
                    <a:pt x="380619" y="0"/>
                  </a:moveTo>
                  <a:lnTo>
                    <a:pt x="380619" y="44323"/>
                  </a:lnTo>
                  <a:lnTo>
                    <a:pt x="0" y="44323"/>
                  </a:lnTo>
                  <a:lnTo>
                    <a:pt x="0" y="700913"/>
                  </a:lnTo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536319" y="3529330"/>
              <a:ext cx="342900" cy="677545"/>
            </a:xfrm>
            <a:custGeom>
              <a:avLst/>
              <a:gdLst/>
              <a:ahLst/>
              <a:cxnLst/>
              <a:rect l="l" t="t" r="r" b="b"/>
              <a:pathLst>
                <a:path w="342900" h="677545">
                  <a:moveTo>
                    <a:pt x="342772" y="0"/>
                  </a:moveTo>
                  <a:lnTo>
                    <a:pt x="342772" y="39878"/>
                  </a:lnTo>
                  <a:lnTo>
                    <a:pt x="0" y="39878"/>
                  </a:lnTo>
                  <a:lnTo>
                    <a:pt x="0" y="677164"/>
                  </a:lnTo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952369" y="4223511"/>
              <a:ext cx="45085" cy="1270"/>
            </a:xfrm>
            <a:custGeom>
              <a:avLst/>
              <a:gdLst/>
              <a:ahLst/>
              <a:cxnLst/>
              <a:rect l="l" t="t" r="r" b="b"/>
              <a:pathLst>
                <a:path w="45085" h="1270">
                  <a:moveTo>
                    <a:pt x="-2622" y="444"/>
                  </a:moveTo>
                  <a:lnTo>
                    <a:pt x="47580" y="444"/>
                  </a:lnTo>
                </a:path>
              </a:pathLst>
            </a:custGeom>
            <a:ln w="61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952369" y="3812539"/>
              <a:ext cx="54610" cy="635"/>
            </a:xfrm>
            <a:custGeom>
              <a:avLst/>
              <a:gdLst/>
              <a:ahLst/>
              <a:cxnLst/>
              <a:rect l="l" t="t" r="r" b="b"/>
              <a:pathLst>
                <a:path w="54610" h="635">
                  <a:moveTo>
                    <a:pt x="0" y="508"/>
                  </a:moveTo>
                  <a:lnTo>
                    <a:pt x="54102" y="0"/>
                  </a:lnTo>
                </a:path>
              </a:pathLst>
            </a:custGeom>
            <a:ln w="524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1" name="object 71"/>
          <p:cNvSpPr txBox="1"/>
          <p:nvPr/>
        </p:nvSpPr>
        <p:spPr>
          <a:xfrm>
            <a:off x="3297428" y="2653410"/>
            <a:ext cx="8191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spc="5" dirty="0"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020186" y="2763977"/>
            <a:ext cx="633730" cy="289560"/>
          </a:xfrm>
          <a:prstGeom prst="rect">
            <a:avLst/>
          </a:prstGeom>
          <a:ln w="524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30480" marR="24130" indent="119380">
              <a:lnSpc>
                <a:spcPct val="106400"/>
              </a:lnSpc>
              <a:spcBef>
                <a:spcPts val="70"/>
              </a:spcBef>
            </a:pPr>
            <a:r>
              <a:rPr sz="600" b="1" spc="-85" dirty="0">
                <a:latin typeface="Arial"/>
                <a:cs typeface="Arial"/>
              </a:rPr>
              <a:t>COMANDO </a:t>
            </a:r>
            <a:r>
              <a:rPr sz="600" b="1" spc="-80" dirty="0">
                <a:latin typeface="Arial"/>
                <a:cs typeface="Arial"/>
              </a:rPr>
              <a:t> </a:t>
            </a:r>
            <a:r>
              <a:rPr sz="600" b="1" spc="-30" dirty="0">
                <a:latin typeface="Arial"/>
                <a:cs typeface="Arial"/>
              </a:rPr>
              <a:t>I</a:t>
            </a:r>
            <a:r>
              <a:rPr sz="600" b="1" spc="-85" dirty="0">
                <a:latin typeface="Arial"/>
                <a:cs typeface="Arial"/>
              </a:rPr>
              <a:t>N</a:t>
            </a:r>
            <a:r>
              <a:rPr sz="600" b="1" spc="-65" dirty="0">
                <a:latin typeface="Arial"/>
                <a:cs typeface="Arial"/>
              </a:rPr>
              <a:t>F</a:t>
            </a:r>
            <a:r>
              <a:rPr sz="600" b="1" spc="-85" dirty="0">
                <a:latin typeface="Arial"/>
                <a:cs typeface="Arial"/>
              </a:rPr>
              <a:t>R</a:t>
            </a:r>
            <a:r>
              <a:rPr sz="600" b="1" spc="-80" dirty="0">
                <a:latin typeface="Arial"/>
                <a:cs typeface="Arial"/>
              </a:rPr>
              <a:t>A</a:t>
            </a:r>
            <a:r>
              <a:rPr sz="600" b="1" spc="-75" dirty="0">
                <a:latin typeface="Arial"/>
                <a:cs typeface="Arial"/>
              </a:rPr>
              <a:t>S</a:t>
            </a:r>
            <a:r>
              <a:rPr sz="600" b="1" spc="-65" dirty="0">
                <a:latin typeface="Arial"/>
                <a:cs typeface="Arial"/>
              </a:rPr>
              <a:t>T</a:t>
            </a:r>
            <a:r>
              <a:rPr sz="600" b="1" spc="-85" dirty="0">
                <a:latin typeface="Arial"/>
                <a:cs typeface="Arial"/>
              </a:rPr>
              <a:t>R</a:t>
            </a:r>
            <a:r>
              <a:rPr sz="600" b="1" spc="-80" dirty="0">
                <a:latin typeface="Arial"/>
                <a:cs typeface="Arial"/>
              </a:rPr>
              <a:t>U</a:t>
            </a:r>
            <a:r>
              <a:rPr sz="600" b="1" spc="-65" dirty="0">
                <a:latin typeface="Arial"/>
                <a:cs typeface="Arial"/>
              </a:rPr>
              <a:t>T</a:t>
            </a:r>
            <a:r>
              <a:rPr sz="600" b="1" spc="-70" dirty="0">
                <a:latin typeface="Arial"/>
                <a:cs typeface="Arial"/>
              </a:rPr>
              <a:t>T</a:t>
            </a:r>
            <a:r>
              <a:rPr sz="600" b="1" spc="-80" dirty="0">
                <a:latin typeface="Arial"/>
                <a:cs typeface="Arial"/>
              </a:rPr>
              <a:t>UR</a:t>
            </a:r>
            <a:r>
              <a:rPr sz="600" b="1" spc="-70" dirty="0">
                <a:latin typeface="Arial"/>
                <a:cs typeface="Arial"/>
              </a:rPr>
              <a:t>E</a:t>
            </a:r>
            <a:endParaRPr sz="600">
              <a:latin typeface="Arial"/>
              <a:cs typeface="Arial"/>
            </a:endParaRPr>
          </a:p>
          <a:p>
            <a:pPr marR="1905" algn="r">
              <a:lnSpc>
                <a:spcPct val="100000"/>
              </a:lnSpc>
              <a:spcBef>
                <a:spcPts val="280"/>
              </a:spcBef>
            </a:pPr>
            <a:r>
              <a:rPr sz="300" spc="15" dirty="0">
                <a:latin typeface="Arial MT"/>
                <a:cs typeface="Arial MT"/>
              </a:rPr>
              <a:t>ROMA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1883791" y="3110865"/>
            <a:ext cx="2909570" cy="6985"/>
          </a:xfrm>
          <a:custGeom>
            <a:avLst/>
            <a:gdLst/>
            <a:ahLst/>
            <a:cxnLst/>
            <a:rect l="l" t="t" r="r" b="b"/>
            <a:pathLst>
              <a:path w="2909570" h="6985">
                <a:moveTo>
                  <a:pt x="0" y="0"/>
                </a:moveTo>
                <a:lnTo>
                  <a:pt x="2909189" y="6858"/>
                </a:lnTo>
              </a:path>
            </a:pathLst>
          </a:custGeom>
          <a:ln w="6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4743069" y="3134944"/>
            <a:ext cx="9588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471542" y="3246043"/>
            <a:ext cx="636270" cy="290195"/>
          </a:xfrm>
          <a:prstGeom prst="rect">
            <a:avLst/>
          </a:prstGeom>
          <a:solidFill>
            <a:srgbClr val="DBEDF4"/>
          </a:solidFill>
          <a:ln w="6984">
            <a:solidFill>
              <a:srgbClr val="000000"/>
            </a:solidFill>
          </a:ln>
        </p:spPr>
        <p:txBody>
          <a:bodyPr vert="horz" wrap="square" lIns="0" tIns="9525" rIns="0" bIns="0" rtlCol="0">
            <a:spAutoFit/>
          </a:bodyPr>
          <a:lstStyle/>
          <a:p>
            <a:pPr marL="102870" marR="93345" indent="57785">
              <a:lnSpc>
                <a:spcPct val="106400"/>
              </a:lnSpc>
              <a:spcBef>
                <a:spcPts val="75"/>
              </a:spcBef>
            </a:pP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0" dirty="0">
                <a:latin typeface="Arial"/>
                <a:cs typeface="Arial"/>
              </a:rPr>
              <a:t>E</a:t>
            </a:r>
            <a:r>
              <a:rPr sz="600" b="1" spc="-75" dirty="0">
                <a:latin typeface="Arial"/>
                <a:cs typeface="Arial"/>
              </a:rPr>
              <a:t>P</a:t>
            </a:r>
            <a:r>
              <a:rPr sz="600" b="1" spc="-30" dirty="0">
                <a:latin typeface="Arial"/>
                <a:cs typeface="Arial"/>
              </a:rPr>
              <a:t>. </a:t>
            </a:r>
            <a:r>
              <a:rPr sz="600" b="1" spc="-80" dirty="0">
                <a:latin typeface="Arial"/>
                <a:cs typeface="Arial"/>
              </a:rPr>
              <a:t>O</a:t>
            </a:r>
            <a:r>
              <a:rPr sz="600" b="1" spc="-70" dirty="0">
                <a:latin typeface="Arial"/>
                <a:cs typeface="Arial"/>
              </a:rPr>
              <a:t>P</a:t>
            </a:r>
            <a:r>
              <a:rPr sz="600" b="1" spc="-75" dirty="0">
                <a:latin typeface="Arial"/>
                <a:cs typeface="Arial"/>
              </a:rPr>
              <a:t>V</a:t>
            </a:r>
            <a:r>
              <a:rPr sz="600" b="1" spc="-30" dirty="0">
                <a:latin typeface="Arial"/>
                <a:cs typeface="Arial"/>
              </a:rPr>
              <a:t>.  </a:t>
            </a:r>
            <a:r>
              <a:rPr sz="600" b="1" spc="-80" dirty="0">
                <a:latin typeface="Arial"/>
                <a:cs typeface="Arial"/>
              </a:rPr>
              <a:t>G</a:t>
            </a:r>
            <a:r>
              <a:rPr sz="600" b="1" spc="-70" dirty="0">
                <a:latin typeface="Arial"/>
                <a:cs typeface="Arial"/>
              </a:rPr>
              <a:t>E</a:t>
            </a:r>
            <a:r>
              <a:rPr sz="600" b="1" spc="-80" dirty="0">
                <a:latin typeface="Arial"/>
                <a:cs typeface="Arial"/>
              </a:rPr>
              <a:t>N</a:t>
            </a:r>
            <a:r>
              <a:rPr sz="600" b="1" spc="-55" dirty="0">
                <a:latin typeface="Arial"/>
                <a:cs typeface="Arial"/>
              </a:rPr>
              <a:t>IO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spc="-55" dirty="0">
                <a:latin typeface="Arial"/>
                <a:cs typeface="Arial"/>
              </a:rPr>
              <a:t>INF</a:t>
            </a:r>
            <a:r>
              <a:rPr sz="600" b="1" spc="-80" dirty="0">
                <a:latin typeface="Arial"/>
                <a:cs typeface="Arial"/>
              </a:rPr>
              <a:t>RA</a:t>
            </a:r>
            <a:r>
              <a:rPr sz="600" b="1" spc="-30" dirty="0">
                <a:latin typeface="Arial"/>
                <a:cs typeface="Arial"/>
              </a:rPr>
              <a:t>.</a:t>
            </a:r>
            <a:endParaRPr sz="600">
              <a:latin typeface="Arial"/>
              <a:cs typeface="Arial"/>
            </a:endParaRPr>
          </a:p>
          <a:p>
            <a:pPr marR="1270" algn="r">
              <a:lnSpc>
                <a:spcPct val="100000"/>
              </a:lnSpc>
              <a:spcBef>
                <a:spcPts val="280"/>
              </a:spcBef>
            </a:pPr>
            <a:r>
              <a:rPr sz="300" spc="15" dirty="0">
                <a:latin typeface="Arial MT"/>
                <a:cs typeface="Arial MT"/>
              </a:rPr>
              <a:t>ROMA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017645" y="3134359"/>
            <a:ext cx="142240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40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757887" y="3241433"/>
            <a:ext cx="652780" cy="289560"/>
          </a:xfrm>
          <a:prstGeom prst="rect">
            <a:avLst/>
          </a:prstGeom>
          <a:solidFill>
            <a:srgbClr val="DBEDF4"/>
          </a:solidFill>
          <a:ln w="6984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86360" marR="3175">
              <a:lnSpc>
                <a:spcPct val="100000"/>
              </a:lnSpc>
              <a:spcBef>
                <a:spcPts val="500"/>
              </a:spcBef>
            </a:pPr>
            <a:r>
              <a:rPr sz="600" b="1" spc="-60" dirty="0">
                <a:latin typeface="Arial"/>
                <a:cs typeface="Arial"/>
              </a:rPr>
              <a:t>1</a:t>
            </a:r>
            <a:r>
              <a:rPr sz="600" b="1" spc="-65" dirty="0">
                <a:latin typeface="Arial"/>
                <a:cs typeface="Arial"/>
              </a:rPr>
              <a:t>0</a:t>
            </a:r>
            <a:r>
              <a:rPr sz="600" b="1" dirty="0">
                <a:latin typeface="Times New Roman"/>
                <a:cs typeface="Times New Roman"/>
              </a:rPr>
              <a:t>°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0" dirty="0">
                <a:latin typeface="Arial"/>
                <a:cs typeface="Arial"/>
              </a:rPr>
              <a:t>E</a:t>
            </a:r>
            <a:r>
              <a:rPr sz="600" b="1" spc="-75" dirty="0">
                <a:latin typeface="Arial"/>
                <a:cs typeface="Arial"/>
              </a:rPr>
              <a:t>P</a:t>
            </a:r>
            <a:r>
              <a:rPr sz="600" b="1" spc="-80" dirty="0">
                <a:latin typeface="Arial"/>
                <a:cs typeface="Arial"/>
              </a:rPr>
              <a:t>A</a:t>
            </a:r>
            <a:r>
              <a:rPr sz="600" b="1" spc="-55" dirty="0">
                <a:latin typeface="Arial"/>
                <a:cs typeface="Arial"/>
              </a:rPr>
              <a:t>INF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 marR="3175">
              <a:lnSpc>
                <a:spcPct val="100000"/>
              </a:lnSpc>
              <a:spcBef>
                <a:spcPts val="30"/>
              </a:spcBef>
            </a:pPr>
            <a:endParaRPr sz="550">
              <a:latin typeface="Arial"/>
              <a:cs typeface="Arial"/>
            </a:endParaRPr>
          </a:p>
          <a:p>
            <a:pPr algn="r">
              <a:lnSpc>
                <a:spcPct val="100000"/>
              </a:lnSpc>
              <a:spcBef>
                <a:spcPts val="5"/>
              </a:spcBef>
            </a:pPr>
            <a:r>
              <a:rPr sz="300" spc="15" dirty="0">
                <a:latin typeface="Arial MT"/>
                <a:cs typeface="Arial MT"/>
              </a:rPr>
              <a:t>NAPOLI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3756786" y="3666668"/>
            <a:ext cx="639445" cy="290830"/>
          </a:xfrm>
          <a:custGeom>
            <a:avLst/>
            <a:gdLst/>
            <a:ahLst/>
            <a:cxnLst/>
            <a:rect l="l" t="t" r="r" b="b"/>
            <a:pathLst>
              <a:path w="639445" h="290829">
                <a:moveTo>
                  <a:pt x="638975" y="0"/>
                </a:moveTo>
                <a:lnTo>
                  <a:pt x="0" y="0"/>
                </a:lnTo>
                <a:lnTo>
                  <a:pt x="0" y="290271"/>
                </a:lnTo>
                <a:lnTo>
                  <a:pt x="638975" y="290271"/>
                </a:lnTo>
                <a:lnTo>
                  <a:pt x="638975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4029836" y="3556253"/>
            <a:ext cx="9588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757887" y="3666668"/>
            <a:ext cx="640080" cy="290830"/>
          </a:xfrm>
          <a:prstGeom prst="rect">
            <a:avLst/>
          </a:prstGeom>
          <a:ln w="6984">
            <a:solidFill>
              <a:srgbClr val="000000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505"/>
              </a:spcBef>
            </a:pPr>
            <a:r>
              <a:rPr sz="600" b="1" spc="-60" dirty="0">
                <a:latin typeface="Arial"/>
                <a:cs typeface="Arial"/>
              </a:rPr>
              <a:t>1</a:t>
            </a:r>
            <a:r>
              <a:rPr sz="600" b="1" spc="-65" dirty="0">
                <a:latin typeface="Arial"/>
                <a:cs typeface="Arial"/>
              </a:rPr>
              <a:t>1</a:t>
            </a:r>
            <a:r>
              <a:rPr sz="600" b="1" dirty="0">
                <a:latin typeface="Times New Roman"/>
                <a:cs typeface="Times New Roman"/>
              </a:rPr>
              <a:t>°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0" dirty="0">
                <a:latin typeface="Arial"/>
                <a:cs typeface="Arial"/>
              </a:rPr>
              <a:t>E</a:t>
            </a:r>
            <a:r>
              <a:rPr sz="600" b="1" spc="-75" dirty="0">
                <a:latin typeface="Arial"/>
                <a:cs typeface="Arial"/>
              </a:rPr>
              <a:t>P</a:t>
            </a:r>
            <a:r>
              <a:rPr sz="600" b="1" spc="-80" dirty="0">
                <a:latin typeface="Arial"/>
                <a:cs typeface="Arial"/>
              </a:rPr>
              <a:t>A</a:t>
            </a:r>
            <a:r>
              <a:rPr sz="600" b="1" spc="-55" dirty="0">
                <a:latin typeface="Arial"/>
                <a:cs typeface="Arial"/>
              </a:rPr>
              <a:t>INF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550">
              <a:latin typeface="Arial"/>
              <a:cs typeface="Arial"/>
            </a:endParaRPr>
          </a:p>
          <a:p>
            <a:pPr marL="424180">
              <a:lnSpc>
                <a:spcPct val="100000"/>
              </a:lnSpc>
              <a:spcBef>
                <a:spcPts val="5"/>
              </a:spcBef>
            </a:pPr>
            <a:r>
              <a:rPr sz="300" spc="15" dirty="0">
                <a:latin typeface="Arial MT"/>
                <a:cs typeface="Arial MT"/>
              </a:rPr>
              <a:t>PALERM</a:t>
            </a:r>
            <a:r>
              <a:rPr sz="300" spc="20" dirty="0">
                <a:latin typeface="Arial MT"/>
                <a:cs typeface="Arial MT"/>
              </a:rPr>
              <a:t>O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3751453" y="4079671"/>
            <a:ext cx="637540" cy="290830"/>
          </a:xfrm>
          <a:custGeom>
            <a:avLst/>
            <a:gdLst/>
            <a:ahLst/>
            <a:cxnLst/>
            <a:rect l="l" t="t" r="r" b="b"/>
            <a:pathLst>
              <a:path w="637539" h="290829">
                <a:moveTo>
                  <a:pt x="637070" y="0"/>
                </a:moveTo>
                <a:lnTo>
                  <a:pt x="0" y="0"/>
                </a:lnTo>
                <a:lnTo>
                  <a:pt x="0" y="290271"/>
                </a:lnTo>
                <a:lnTo>
                  <a:pt x="637070" y="290271"/>
                </a:lnTo>
                <a:lnTo>
                  <a:pt x="63707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4023740" y="3968953"/>
            <a:ext cx="9588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757887" y="4079671"/>
            <a:ext cx="640080" cy="290830"/>
          </a:xfrm>
          <a:prstGeom prst="rect">
            <a:avLst/>
          </a:prstGeom>
          <a:ln w="6984">
            <a:solidFill>
              <a:srgbClr val="000000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69850">
              <a:lnSpc>
                <a:spcPct val="100000"/>
              </a:lnSpc>
              <a:spcBef>
                <a:spcPts val="505"/>
              </a:spcBef>
            </a:pPr>
            <a:r>
              <a:rPr sz="600" b="1" spc="-60" dirty="0">
                <a:latin typeface="Arial"/>
                <a:cs typeface="Arial"/>
              </a:rPr>
              <a:t>1</a:t>
            </a:r>
            <a:r>
              <a:rPr sz="600" b="1" spc="-65" dirty="0">
                <a:latin typeface="Arial"/>
                <a:cs typeface="Arial"/>
              </a:rPr>
              <a:t>5</a:t>
            </a:r>
            <a:r>
              <a:rPr sz="600" b="1" dirty="0">
                <a:latin typeface="Times New Roman"/>
                <a:cs typeface="Times New Roman"/>
              </a:rPr>
              <a:t>°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EP</a:t>
            </a:r>
            <a:r>
              <a:rPr sz="600" b="1" spc="-80" dirty="0">
                <a:latin typeface="Arial"/>
                <a:cs typeface="Arial"/>
              </a:rPr>
              <a:t>A</a:t>
            </a:r>
            <a:r>
              <a:rPr sz="600" b="1" spc="-30" dirty="0">
                <a:latin typeface="Arial"/>
                <a:cs typeface="Arial"/>
              </a:rPr>
              <a:t>I</a:t>
            </a:r>
            <a:r>
              <a:rPr sz="600" b="1" spc="-80" dirty="0">
                <a:latin typeface="Arial"/>
                <a:cs typeface="Arial"/>
              </a:rPr>
              <a:t>N</a:t>
            </a:r>
            <a:r>
              <a:rPr sz="600" b="1" spc="-65" dirty="0">
                <a:latin typeface="Arial"/>
                <a:cs typeface="Arial"/>
              </a:rPr>
              <a:t>F</a:t>
            </a:r>
            <a:r>
              <a:rPr sz="600" b="1" spc="-85" dirty="0">
                <a:latin typeface="Arial"/>
                <a:cs typeface="Arial"/>
              </a:rPr>
              <a:t>R</a:t>
            </a:r>
            <a:r>
              <a:rPr sz="600" b="1" spc="-75" dirty="0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550">
              <a:latin typeface="Arial"/>
              <a:cs typeface="Arial"/>
            </a:endParaRPr>
          </a:p>
          <a:p>
            <a:pPr marR="10795" algn="r">
              <a:lnSpc>
                <a:spcPct val="100000"/>
              </a:lnSpc>
            </a:pPr>
            <a:r>
              <a:rPr sz="300" spc="10" dirty="0">
                <a:latin typeface="Arial MT"/>
                <a:cs typeface="Arial MT"/>
              </a:rPr>
              <a:t>BARI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320794" y="1721485"/>
            <a:ext cx="635" cy="85725"/>
          </a:xfrm>
          <a:custGeom>
            <a:avLst/>
            <a:gdLst/>
            <a:ahLst/>
            <a:cxnLst/>
            <a:rect l="l" t="t" r="r" b="b"/>
            <a:pathLst>
              <a:path w="635" h="85725">
                <a:moveTo>
                  <a:pt x="126" y="0"/>
                </a:moveTo>
                <a:lnTo>
                  <a:pt x="0" y="85598"/>
                </a:lnTo>
              </a:path>
            </a:pathLst>
          </a:custGeom>
          <a:ln w="6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5" name="object 85"/>
          <p:cNvGrpSpPr/>
          <p:nvPr/>
        </p:nvGrpSpPr>
        <p:grpSpPr>
          <a:xfrm>
            <a:off x="1886267" y="3108833"/>
            <a:ext cx="2910205" cy="62865"/>
            <a:chOff x="1886267" y="3108833"/>
            <a:chExt cx="2910205" cy="62865"/>
          </a:xfrm>
        </p:grpSpPr>
        <p:sp>
          <p:nvSpPr>
            <p:cNvPr id="86" name="object 86"/>
            <p:cNvSpPr/>
            <p:nvPr/>
          </p:nvSpPr>
          <p:spPr>
            <a:xfrm>
              <a:off x="2589148" y="3117215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30">
                  <a:moveTo>
                    <a:pt x="0" y="0"/>
                  </a:moveTo>
                  <a:lnTo>
                    <a:pt x="0" y="49403"/>
                  </a:lnTo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789931" y="3121279"/>
              <a:ext cx="3175" cy="46990"/>
            </a:xfrm>
            <a:custGeom>
              <a:avLst/>
              <a:gdLst/>
              <a:ahLst/>
              <a:cxnLst/>
              <a:rect l="l" t="t" r="r" b="b"/>
              <a:pathLst>
                <a:path w="3175" h="46989">
                  <a:moveTo>
                    <a:pt x="1333" y="-3492"/>
                  </a:moveTo>
                  <a:lnTo>
                    <a:pt x="1333" y="50101"/>
                  </a:lnTo>
                </a:path>
              </a:pathLst>
            </a:custGeom>
            <a:ln w="9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889759" y="3108833"/>
              <a:ext cx="635" cy="57785"/>
            </a:xfrm>
            <a:custGeom>
              <a:avLst/>
              <a:gdLst/>
              <a:ahLst/>
              <a:cxnLst/>
              <a:rect l="l" t="t" r="r" b="b"/>
              <a:pathLst>
                <a:path w="635" h="57785">
                  <a:moveTo>
                    <a:pt x="63" y="0"/>
                  </a:moveTo>
                  <a:lnTo>
                    <a:pt x="63" y="57530"/>
                  </a:lnTo>
                </a:path>
              </a:pathLst>
            </a:custGeom>
            <a:ln w="71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9" name="object 89"/>
          <p:cNvSpPr txBox="1"/>
          <p:nvPr/>
        </p:nvSpPr>
        <p:spPr>
          <a:xfrm>
            <a:off x="4275201" y="1774697"/>
            <a:ext cx="9588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993769" y="1885480"/>
            <a:ext cx="641985" cy="290830"/>
          </a:xfrm>
          <a:prstGeom prst="rect">
            <a:avLst/>
          </a:prstGeom>
          <a:solidFill>
            <a:srgbClr val="DBEDF4"/>
          </a:solidFill>
          <a:ln w="6984">
            <a:solidFill>
              <a:srgbClr val="000000"/>
            </a:solidFill>
          </a:ln>
        </p:spPr>
        <p:txBody>
          <a:bodyPr vert="horz" wrap="square" lIns="0" tIns="9525" rIns="0" bIns="0" rtlCol="0">
            <a:spAutoFit/>
          </a:bodyPr>
          <a:lstStyle/>
          <a:p>
            <a:pPr marL="70485" marR="62230" indent="132715">
              <a:lnSpc>
                <a:spcPct val="106400"/>
              </a:lnSpc>
              <a:spcBef>
                <a:spcPts val="75"/>
              </a:spcBef>
            </a:pPr>
            <a:r>
              <a:rPr sz="600" b="1" spc="-80" dirty="0">
                <a:latin typeface="Arial"/>
                <a:cs typeface="Arial"/>
              </a:rPr>
              <a:t>RECOM </a:t>
            </a:r>
            <a:r>
              <a:rPr sz="600" b="1" spc="-75" dirty="0">
                <a:latin typeface="Arial"/>
                <a:cs typeface="Arial"/>
              </a:rPr>
              <a:t> </a:t>
            </a:r>
            <a:r>
              <a:rPr sz="600" b="1" spc="-80" dirty="0">
                <a:latin typeface="Arial"/>
                <a:cs typeface="Arial"/>
              </a:rPr>
              <a:t>C</a:t>
            </a:r>
            <a:r>
              <a:rPr sz="600" b="1" spc="-85" dirty="0">
                <a:latin typeface="Arial"/>
                <a:cs typeface="Arial"/>
              </a:rPr>
              <a:t>O</a:t>
            </a:r>
            <a:r>
              <a:rPr sz="600" b="1" spc="-80" dirty="0">
                <a:latin typeface="Arial"/>
                <a:cs typeface="Arial"/>
              </a:rPr>
              <a:t>MFO</a:t>
            </a:r>
            <a:r>
              <a:rPr sz="600" b="1" spc="-70" dirty="0">
                <a:latin typeface="Arial"/>
                <a:cs typeface="Arial"/>
              </a:rPr>
              <a:t>TER</a:t>
            </a:r>
            <a:r>
              <a:rPr sz="600" b="1" spc="-40" dirty="0">
                <a:latin typeface="Arial"/>
                <a:cs typeface="Arial"/>
              </a:rPr>
              <a:t> </a:t>
            </a:r>
            <a:r>
              <a:rPr sz="600" b="1" spc="-70" dirty="0">
                <a:latin typeface="Arial"/>
                <a:cs typeface="Arial"/>
              </a:rPr>
              <a:t>S</a:t>
            </a:r>
            <a:r>
              <a:rPr sz="600" b="1" spc="-75" dirty="0">
                <a:latin typeface="Arial"/>
                <a:cs typeface="Arial"/>
              </a:rPr>
              <a:t>P</a:t>
            </a:r>
            <a:r>
              <a:rPr sz="600" b="1" spc="-65" dirty="0">
                <a:latin typeface="Arial"/>
                <a:cs typeface="Arial"/>
              </a:rPr>
              <a:t>T</a:t>
            </a:r>
            <a:endParaRPr sz="600">
              <a:latin typeface="Arial"/>
              <a:cs typeface="Arial"/>
            </a:endParaRPr>
          </a:p>
          <a:p>
            <a:pPr marR="27940" algn="r">
              <a:lnSpc>
                <a:spcPct val="100000"/>
              </a:lnSpc>
              <a:spcBef>
                <a:spcPts val="280"/>
              </a:spcBef>
            </a:pPr>
            <a:r>
              <a:rPr sz="300" spc="15" dirty="0">
                <a:latin typeface="Arial MT"/>
                <a:cs typeface="Arial MT"/>
              </a:rPr>
              <a:t>VERONA</a:t>
            </a:r>
            <a:endParaRPr sz="300">
              <a:latin typeface="Arial MT"/>
              <a:cs typeface="Arial MT"/>
            </a:endParaRPr>
          </a:p>
        </p:txBody>
      </p:sp>
      <p:grpSp>
        <p:nvGrpSpPr>
          <p:cNvPr id="91" name="object 91"/>
          <p:cNvGrpSpPr/>
          <p:nvPr/>
        </p:nvGrpSpPr>
        <p:grpSpPr>
          <a:xfrm>
            <a:off x="5583618" y="2414206"/>
            <a:ext cx="1134745" cy="296545"/>
            <a:chOff x="5583618" y="2414206"/>
            <a:chExt cx="1134745" cy="296545"/>
          </a:xfrm>
        </p:grpSpPr>
        <p:sp>
          <p:nvSpPr>
            <p:cNvPr id="92" name="object 92"/>
            <p:cNvSpPr/>
            <p:nvPr/>
          </p:nvSpPr>
          <p:spPr>
            <a:xfrm>
              <a:off x="5587110" y="2569337"/>
              <a:ext cx="635" cy="57150"/>
            </a:xfrm>
            <a:custGeom>
              <a:avLst/>
              <a:gdLst/>
              <a:ahLst/>
              <a:cxnLst/>
              <a:rect l="l" t="t" r="r" b="b"/>
              <a:pathLst>
                <a:path w="635" h="57150">
                  <a:moveTo>
                    <a:pt x="126" y="56896"/>
                  </a:moveTo>
                  <a:lnTo>
                    <a:pt x="0" y="0"/>
                  </a:lnTo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6077203" y="2417699"/>
              <a:ext cx="638175" cy="289560"/>
            </a:xfrm>
            <a:custGeom>
              <a:avLst/>
              <a:gdLst/>
              <a:ahLst/>
              <a:cxnLst/>
              <a:rect l="l" t="t" r="r" b="b"/>
              <a:pathLst>
                <a:path w="638175" h="289560">
                  <a:moveTo>
                    <a:pt x="637641" y="0"/>
                  </a:moveTo>
                  <a:lnTo>
                    <a:pt x="0" y="0"/>
                  </a:lnTo>
                  <a:lnTo>
                    <a:pt x="0" y="289178"/>
                  </a:lnTo>
                  <a:lnTo>
                    <a:pt x="637641" y="289178"/>
                  </a:lnTo>
                  <a:lnTo>
                    <a:pt x="637641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6077203" y="2417699"/>
              <a:ext cx="638175" cy="289560"/>
            </a:xfrm>
            <a:custGeom>
              <a:avLst/>
              <a:gdLst/>
              <a:ahLst/>
              <a:cxnLst/>
              <a:rect l="l" t="t" r="r" b="b"/>
              <a:pathLst>
                <a:path w="638175" h="289560">
                  <a:moveTo>
                    <a:pt x="0" y="289178"/>
                  </a:moveTo>
                  <a:lnTo>
                    <a:pt x="637641" y="289178"/>
                  </a:lnTo>
                  <a:lnTo>
                    <a:pt x="637641" y="0"/>
                  </a:lnTo>
                  <a:lnTo>
                    <a:pt x="0" y="0"/>
                  </a:lnTo>
                  <a:lnTo>
                    <a:pt x="0" y="289178"/>
                  </a:lnTo>
                  <a:close/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5" name="object 95"/>
          <p:cNvSpPr txBox="1"/>
          <p:nvPr/>
        </p:nvSpPr>
        <p:spPr>
          <a:xfrm>
            <a:off x="6240526" y="2419324"/>
            <a:ext cx="313055" cy="21526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7780" marR="5080" indent="-5715">
              <a:lnSpc>
                <a:spcPct val="106200"/>
              </a:lnSpc>
              <a:spcBef>
                <a:spcPts val="60"/>
              </a:spcBef>
            </a:pPr>
            <a:r>
              <a:rPr sz="600" b="1" spc="-80" dirty="0">
                <a:latin typeface="Arial"/>
                <a:cs typeface="Arial"/>
              </a:rPr>
              <a:t>BR</a:t>
            </a:r>
            <a:r>
              <a:rPr sz="600" b="1" spc="-55" dirty="0">
                <a:latin typeface="Arial"/>
                <a:cs typeface="Arial"/>
              </a:rPr>
              <a:t>IG</a:t>
            </a:r>
            <a:r>
              <a:rPr sz="600" b="1" spc="-80" dirty="0">
                <a:latin typeface="Arial"/>
                <a:cs typeface="Arial"/>
              </a:rPr>
              <a:t>A</a:t>
            </a:r>
            <a:r>
              <a:rPr sz="600" b="1" spc="-45" dirty="0">
                <a:latin typeface="Arial"/>
                <a:cs typeface="Arial"/>
              </a:rPr>
              <a:t>TA  I</a:t>
            </a:r>
            <a:r>
              <a:rPr sz="600" b="1" spc="-85" dirty="0">
                <a:latin typeface="Arial"/>
                <a:cs typeface="Arial"/>
              </a:rPr>
              <a:t>N</a:t>
            </a:r>
            <a:r>
              <a:rPr sz="600" b="1" spc="-50" dirty="0">
                <a:latin typeface="Arial"/>
                <a:cs typeface="Arial"/>
              </a:rPr>
              <a:t>F.</a:t>
            </a:r>
            <a:r>
              <a:rPr sz="600" b="1" spc="-30" dirty="0">
                <a:latin typeface="Arial"/>
                <a:cs typeface="Arial"/>
              </a:rPr>
              <a:t> </a:t>
            </a:r>
            <a:r>
              <a:rPr sz="600" b="1" spc="-65" dirty="0">
                <a:latin typeface="Arial"/>
                <a:cs typeface="Arial"/>
              </a:rPr>
              <a:t>T</a:t>
            </a:r>
            <a:r>
              <a:rPr sz="600" b="1" spc="-85" dirty="0">
                <a:latin typeface="Arial"/>
                <a:cs typeface="Arial"/>
              </a:rPr>
              <a:t>A</a:t>
            </a:r>
            <a:r>
              <a:rPr sz="600" b="1" spc="-50" dirty="0">
                <a:latin typeface="Arial"/>
                <a:cs typeface="Arial"/>
              </a:rPr>
              <a:t>T.</a:t>
            </a:r>
            <a:endParaRPr sz="6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357365" y="2306828"/>
            <a:ext cx="8191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spc="5" dirty="0"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6551168" y="2652420"/>
            <a:ext cx="153035" cy="755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00" spc="15" dirty="0">
                <a:latin typeface="Arial MT"/>
                <a:cs typeface="Arial MT"/>
              </a:rPr>
              <a:t>ANZIO</a:t>
            </a:r>
            <a:endParaRPr sz="300">
              <a:latin typeface="Arial MT"/>
              <a:cs typeface="Arial MT"/>
            </a:endParaRPr>
          </a:p>
        </p:txBody>
      </p:sp>
      <p:grpSp>
        <p:nvGrpSpPr>
          <p:cNvPr id="98" name="object 98"/>
          <p:cNvGrpSpPr/>
          <p:nvPr/>
        </p:nvGrpSpPr>
        <p:grpSpPr>
          <a:xfrm>
            <a:off x="6078156" y="2878251"/>
            <a:ext cx="645160" cy="295910"/>
            <a:chOff x="6078156" y="2878251"/>
            <a:chExt cx="645160" cy="295910"/>
          </a:xfrm>
        </p:grpSpPr>
        <p:sp>
          <p:nvSpPr>
            <p:cNvPr id="99" name="object 99"/>
            <p:cNvSpPr/>
            <p:nvPr/>
          </p:nvSpPr>
          <p:spPr>
            <a:xfrm>
              <a:off x="6081649" y="2881744"/>
              <a:ext cx="638175" cy="288925"/>
            </a:xfrm>
            <a:custGeom>
              <a:avLst/>
              <a:gdLst/>
              <a:ahLst/>
              <a:cxnLst/>
              <a:rect l="l" t="t" r="r" b="b"/>
              <a:pathLst>
                <a:path w="638175" h="288925">
                  <a:moveTo>
                    <a:pt x="637654" y="0"/>
                  </a:moveTo>
                  <a:lnTo>
                    <a:pt x="0" y="0"/>
                  </a:lnTo>
                  <a:lnTo>
                    <a:pt x="0" y="288810"/>
                  </a:lnTo>
                  <a:lnTo>
                    <a:pt x="637654" y="288810"/>
                  </a:lnTo>
                  <a:lnTo>
                    <a:pt x="637654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6081649" y="2881744"/>
              <a:ext cx="638175" cy="288925"/>
            </a:xfrm>
            <a:custGeom>
              <a:avLst/>
              <a:gdLst/>
              <a:ahLst/>
              <a:cxnLst/>
              <a:rect l="l" t="t" r="r" b="b"/>
              <a:pathLst>
                <a:path w="638175" h="288925">
                  <a:moveTo>
                    <a:pt x="0" y="288810"/>
                  </a:moveTo>
                  <a:lnTo>
                    <a:pt x="637654" y="288810"/>
                  </a:lnTo>
                  <a:lnTo>
                    <a:pt x="637654" y="0"/>
                  </a:lnTo>
                  <a:lnTo>
                    <a:pt x="0" y="0"/>
                  </a:lnTo>
                  <a:lnTo>
                    <a:pt x="0" y="288810"/>
                  </a:lnTo>
                  <a:close/>
                </a:path>
              </a:pathLst>
            </a:custGeom>
            <a:ln w="69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1" name="object 101"/>
          <p:cNvSpPr txBox="1"/>
          <p:nvPr/>
        </p:nvSpPr>
        <p:spPr>
          <a:xfrm>
            <a:off x="6278626" y="2931388"/>
            <a:ext cx="245110" cy="11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00" b="1" spc="-65" dirty="0">
                <a:latin typeface="Arial"/>
                <a:cs typeface="Arial"/>
              </a:rPr>
              <a:t>3</a:t>
            </a:r>
            <a:r>
              <a:rPr sz="600" b="1" spc="-60" dirty="0">
                <a:latin typeface="Arial"/>
                <a:cs typeface="Arial"/>
              </a:rPr>
              <a:t>3</a:t>
            </a:r>
            <a:r>
              <a:rPr sz="600" b="1" dirty="0">
                <a:latin typeface="Times New Roman"/>
                <a:cs typeface="Times New Roman"/>
              </a:rPr>
              <a:t>°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90" dirty="0">
                <a:latin typeface="Arial"/>
                <a:cs typeface="Arial"/>
              </a:rPr>
              <a:t>EW</a:t>
            </a:r>
            <a:endParaRPr sz="6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331711" y="2771013"/>
            <a:ext cx="14160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40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6513703" y="3104159"/>
            <a:ext cx="208279" cy="755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00" spc="15" dirty="0">
                <a:latin typeface="Arial MT"/>
                <a:cs typeface="Arial MT"/>
              </a:rPr>
              <a:t>T</a:t>
            </a:r>
            <a:r>
              <a:rPr sz="300" spc="10" dirty="0">
                <a:latin typeface="Arial MT"/>
                <a:cs typeface="Arial MT"/>
              </a:rPr>
              <a:t>REV</a:t>
            </a:r>
            <a:r>
              <a:rPr sz="300" spc="5" dirty="0">
                <a:latin typeface="Arial MT"/>
                <a:cs typeface="Arial MT"/>
              </a:rPr>
              <a:t>I</a:t>
            </a:r>
            <a:r>
              <a:rPr sz="300" spc="10" dirty="0">
                <a:latin typeface="Arial MT"/>
                <a:cs typeface="Arial MT"/>
              </a:rPr>
              <a:t>S</a:t>
            </a:r>
            <a:r>
              <a:rPr sz="300" spc="20" dirty="0">
                <a:latin typeface="Arial MT"/>
                <a:cs typeface="Arial MT"/>
              </a:rPr>
              <a:t>O</a:t>
            </a:r>
            <a:endParaRPr sz="300">
              <a:latin typeface="Arial MT"/>
              <a:cs typeface="Arial MT"/>
            </a:endParaRPr>
          </a:p>
        </p:txBody>
      </p:sp>
      <p:grpSp>
        <p:nvGrpSpPr>
          <p:cNvPr id="104" name="object 104"/>
          <p:cNvGrpSpPr/>
          <p:nvPr/>
        </p:nvGrpSpPr>
        <p:grpSpPr>
          <a:xfrm>
            <a:off x="6079299" y="3299714"/>
            <a:ext cx="645795" cy="295910"/>
            <a:chOff x="6079299" y="3299714"/>
            <a:chExt cx="645795" cy="295910"/>
          </a:xfrm>
        </p:grpSpPr>
        <p:sp>
          <p:nvSpPr>
            <p:cNvPr id="105" name="object 105"/>
            <p:cNvSpPr/>
            <p:nvPr/>
          </p:nvSpPr>
          <p:spPr>
            <a:xfrm>
              <a:off x="6082791" y="3303206"/>
              <a:ext cx="638810" cy="288925"/>
            </a:xfrm>
            <a:custGeom>
              <a:avLst/>
              <a:gdLst/>
              <a:ahLst/>
              <a:cxnLst/>
              <a:rect l="l" t="t" r="r" b="b"/>
              <a:pathLst>
                <a:path w="638809" h="288925">
                  <a:moveTo>
                    <a:pt x="638276" y="0"/>
                  </a:moveTo>
                  <a:lnTo>
                    <a:pt x="0" y="0"/>
                  </a:lnTo>
                  <a:lnTo>
                    <a:pt x="0" y="288861"/>
                  </a:lnTo>
                  <a:lnTo>
                    <a:pt x="638276" y="288861"/>
                  </a:lnTo>
                  <a:lnTo>
                    <a:pt x="638276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6082791" y="3303206"/>
              <a:ext cx="638810" cy="288925"/>
            </a:xfrm>
            <a:custGeom>
              <a:avLst/>
              <a:gdLst/>
              <a:ahLst/>
              <a:cxnLst/>
              <a:rect l="l" t="t" r="r" b="b"/>
              <a:pathLst>
                <a:path w="638809" h="288925">
                  <a:moveTo>
                    <a:pt x="0" y="288861"/>
                  </a:moveTo>
                  <a:lnTo>
                    <a:pt x="638276" y="288861"/>
                  </a:lnTo>
                  <a:lnTo>
                    <a:pt x="638276" y="0"/>
                  </a:lnTo>
                  <a:lnTo>
                    <a:pt x="0" y="0"/>
                  </a:lnTo>
                  <a:lnTo>
                    <a:pt x="0" y="288861"/>
                  </a:lnTo>
                  <a:close/>
                </a:path>
              </a:pathLst>
            </a:custGeom>
            <a:ln w="69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7" name="object 107"/>
          <p:cNvSpPr txBox="1"/>
          <p:nvPr/>
        </p:nvSpPr>
        <p:spPr>
          <a:xfrm>
            <a:off x="6245478" y="3352901"/>
            <a:ext cx="314960" cy="11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00" b="1" spc="-65" dirty="0">
                <a:latin typeface="Arial"/>
                <a:cs typeface="Arial"/>
              </a:rPr>
              <a:t>4</a:t>
            </a:r>
            <a:r>
              <a:rPr sz="600" b="1" spc="-60" dirty="0">
                <a:latin typeface="Arial"/>
                <a:cs typeface="Arial"/>
              </a:rPr>
              <a:t>1</a:t>
            </a:r>
            <a:r>
              <a:rPr sz="600" b="1" dirty="0">
                <a:latin typeface="Times New Roman"/>
                <a:cs typeface="Times New Roman"/>
              </a:rPr>
              <a:t>°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60" dirty="0">
                <a:latin typeface="Arial"/>
                <a:cs typeface="Arial"/>
              </a:rPr>
              <a:t>IM</a:t>
            </a:r>
            <a:r>
              <a:rPr sz="600" b="1" spc="-35" dirty="0">
                <a:latin typeface="Arial"/>
                <a:cs typeface="Arial"/>
              </a:rPr>
              <a:t>I</a:t>
            </a:r>
            <a:r>
              <a:rPr sz="600" b="1" spc="-80" dirty="0">
                <a:latin typeface="Arial"/>
                <a:cs typeface="Arial"/>
              </a:rPr>
              <a:t>N</a:t>
            </a:r>
            <a:r>
              <a:rPr sz="600" b="1" spc="-65" dirty="0">
                <a:latin typeface="Arial"/>
                <a:cs typeface="Arial"/>
              </a:rPr>
              <a:t>T</a:t>
            </a:r>
            <a:endParaRPr sz="60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6332601" y="3192526"/>
            <a:ext cx="142240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6581013" y="3525672"/>
            <a:ext cx="143510" cy="755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00" spc="10" dirty="0">
                <a:latin typeface="Arial MT"/>
                <a:cs typeface="Arial MT"/>
              </a:rPr>
              <a:t>S</a:t>
            </a:r>
            <a:r>
              <a:rPr sz="300" spc="20" dirty="0">
                <a:latin typeface="Arial MT"/>
                <a:cs typeface="Arial MT"/>
              </a:rPr>
              <a:t>O</a:t>
            </a:r>
            <a:r>
              <a:rPr sz="300" spc="15" dirty="0">
                <a:latin typeface="Arial MT"/>
                <a:cs typeface="Arial MT"/>
              </a:rPr>
              <a:t>RA</a:t>
            </a:r>
            <a:endParaRPr sz="300">
              <a:latin typeface="Arial MT"/>
              <a:cs typeface="Arial MT"/>
            </a:endParaRPr>
          </a:p>
        </p:txBody>
      </p:sp>
      <p:grpSp>
        <p:nvGrpSpPr>
          <p:cNvPr id="110" name="object 110"/>
          <p:cNvGrpSpPr/>
          <p:nvPr/>
        </p:nvGrpSpPr>
        <p:grpSpPr>
          <a:xfrm>
            <a:off x="6088697" y="3722623"/>
            <a:ext cx="650875" cy="295910"/>
            <a:chOff x="6088697" y="3722623"/>
            <a:chExt cx="650875" cy="295910"/>
          </a:xfrm>
        </p:grpSpPr>
        <p:sp>
          <p:nvSpPr>
            <p:cNvPr id="111" name="object 111"/>
            <p:cNvSpPr/>
            <p:nvPr/>
          </p:nvSpPr>
          <p:spPr>
            <a:xfrm>
              <a:off x="6092189" y="3726116"/>
              <a:ext cx="643890" cy="288925"/>
            </a:xfrm>
            <a:custGeom>
              <a:avLst/>
              <a:gdLst/>
              <a:ahLst/>
              <a:cxnLst/>
              <a:rect l="l" t="t" r="r" b="b"/>
              <a:pathLst>
                <a:path w="643890" h="288925">
                  <a:moveTo>
                    <a:pt x="643483" y="0"/>
                  </a:moveTo>
                  <a:lnTo>
                    <a:pt x="0" y="0"/>
                  </a:lnTo>
                  <a:lnTo>
                    <a:pt x="0" y="288861"/>
                  </a:lnTo>
                  <a:lnTo>
                    <a:pt x="643483" y="288861"/>
                  </a:lnTo>
                  <a:lnTo>
                    <a:pt x="643483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092189" y="3726116"/>
              <a:ext cx="643890" cy="288925"/>
            </a:xfrm>
            <a:custGeom>
              <a:avLst/>
              <a:gdLst/>
              <a:ahLst/>
              <a:cxnLst/>
              <a:rect l="l" t="t" r="r" b="b"/>
              <a:pathLst>
                <a:path w="643890" h="288925">
                  <a:moveTo>
                    <a:pt x="0" y="288861"/>
                  </a:moveTo>
                  <a:lnTo>
                    <a:pt x="643483" y="288861"/>
                  </a:lnTo>
                  <a:lnTo>
                    <a:pt x="643483" y="0"/>
                  </a:lnTo>
                  <a:lnTo>
                    <a:pt x="0" y="0"/>
                  </a:lnTo>
                  <a:lnTo>
                    <a:pt x="0" y="288861"/>
                  </a:lnTo>
                  <a:close/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 txBox="1"/>
          <p:nvPr/>
        </p:nvSpPr>
        <p:spPr>
          <a:xfrm>
            <a:off x="6220459" y="3775938"/>
            <a:ext cx="387985" cy="11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00" b="1" spc="-65" dirty="0">
                <a:latin typeface="Arial"/>
                <a:cs typeface="Arial"/>
              </a:rPr>
              <a:t>1</a:t>
            </a:r>
            <a:r>
              <a:rPr sz="600" b="1" spc="-60" dirty="0">
                <a:latin typeface="Arial"/>
                <a:cs typeface="Arial"/>
              </a:rPr>
              <a:t>3</a:t>
            </a:r>
            <a:r>
              <a:rPr sz="600" b="1" dirty="0">
                <a:latin typeface="Times New Roman"/>
                <a:cs typeface="Times New Roman"/>
              </a:rPr>
              <a:t>°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80" dirty="0">
                <a:latin typeface="Arial"/>
                <a:cs typeface="Arial"/>
              </a:rPr>
              <a:t>HU</a:t>
            </a:r>
            <a:r>
              <a:rPr sz="600" b="1" spc="-65" dirty="0">
                <a:latin typeface="Arial"/>
                <a:cs typeface="Arial"/>
              </a:rPr>
              <a:t>MI</a:t>
            </a:r>
            <a:r>
              <a:rPr sz="600" b="1" spc="-85" dirty="0">
                <a:latin typeface="Arial"/>
                <a:cs typeface="Arial"/>
              </a:rPr>
              <a:t>N</a:t>
            </a:r>
            <a:r>
              <a:rPr sz="600" b="1" spc="-65" dirty="0">
                <a:latin typeface="Arial"/>
                <a:cs typeface="Arial"/>
              </a:rPr>
              <a:t>T</a:t>
            </a:r>
            <a:endParaRPr sz="6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6344539" y="3615690"/>
            <a:ext cx="142240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6585331" y="3948531"/>
            <a:ext cx="153670" cy="762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00" spc="15" dirty="0">
                <a:latin typeface="Arial MT"/>
                <a:cs typeface="Arial MT"/>
              </a:rPr>
              <a:t>ANZIO</a:t>
            </a:r>
            <a:endParaRPr sz="300">
              <a:latin typeface="Arial MT"/>
              <a:cs typeface="Arial MT"/>
            </a:endParaRPr>
          </a:p>
        </p:txBody>
      </p:sp>
      <p:grpSp>
        <p:nvGrpSpPr>
          <p:cNvPr id="116" name="object 116"/>
          <p:cNvGrpSpPr/>
          <p:nvPr/>
        </p:nvGrpSpPr>
        <p:grpSpPr>
          <a:xfrm>
            <a:off x="5977699" y="2699067"/>
            <a:ext cx="764540" cy="1976120"/>
            <a:chOff x="5977699" y="2699067"/>
            <a:chExt cx="764540" cy="1976120"/>
          </a:xfrm>
        </p:grpSpPr>
        <p:sp>
          <p:nvSpPr>
            <p:cNvPr id="117" name="object 117"/>
            <p:cNvSpPr/>
            <p:nvPr/>
          </p:nvSpPr>
          <p:spPr>
            <a:xfrm>
              <a:off x="5981191" y="2702560"/>
              <a:ext cx="386715" cy="1969135"/>
            </a:xfrm>
            <a:custGeom>
              <a:avLst/>
              <a:gdLst/>
              <a:ahLst/>
              <a:cxnLst/>
              <a:rect l="l" t="t" r="r" b="b"/>
              <a:pathLst>
                <a:path w="386714" h="1969135">
                  <a:moveTo>
                    <a:pt x="386207" y="0"/>
                  </a:moveTo>
                  <a:lnTo>
                    <a:pt x="386207" y="59309"/>
                  </a:lnTo>
                  <a:lnTo>
                    <a:pt x="0" y="59309"/>
                  </a:lnTo>
                  <a:lnTo>
                    <a:pt x="0" y="1968881"/>
                  </a:lnTo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6082157" y="4124414"/>
              <a:ext cx="656590" cy="290830"/>
            </a:xfrm>
            <a:custGeom>
              <a:avLst/>
              <a:gdLst/>
              <a:ahLst/>
              <a:cxnLst/>
              <a:rect l="l" t="t" r="r" b="b"/>
              <a:pathLst>
                <a:path w="656590" h="290829">
                  <a:moveTo>
                    <a:pt x="656209" y="0"/>
                  </a:moveTo>
                  <a:lnTo>
                    <a:pt x="0" y="0"/>
                  </a:lnTo>
                  <a:lnTo>
                    <a:pt x="0" y="290487"/>
                  </a:lnTo>
                  <a:lnTo>
                    <a:pt x="656209" y="290487"/>
                  </a:lnTo>
                  <a:lnTo>
                    <a:pt x="656209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6082157" y="4124414"/>
              <a:ext cx="656590" cy="290830"/>
            </a:xfrm>
            <a:custGeom>
              <a:avLst/>
              <a:gdLst/>
              <a:ahLst/>
              <a:cxnLst/>
              <a:rect l="l" t="t" r="r" b="b"/>
              <a:pathLst>
                <a:path w="656590" h="290829">
                  <a:moveTo>
                    <a:pt x="0" y="290487"/>
                  </a:moveTo>
                  <a:lnTo>
                    <a:pt x="656209" y="290487"/>
                  </a:lnTo>
                  <a:lnTo>
                    <a:pt x="656209" y="0"/>
                  </a:lnTo>
                  <a:lnTo>
                    <a:pt x="0" y="0"/>
                  </a:lnTo>
                  <a:lnTo>
                    <a:pt x="0" y="290487"/>
                  </a:lnTo>
                  <a:close/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0" name="object 120"/>
          <p:cNvSpPr txBox="1"/>
          <p:nvPr/>
        </p:nvSpPr>
        <p:spPr>
          <a:xfrm>
            <a:off x="6309486" y="4175607"/>
            <a:ext cx="203835" cy="11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00" b="1" spc="-80" dirty="0">
                <a:latin typeface="Arial"/>
                <a:cs typeface="Arial"/>
              </a:rPr>
              <a:t>C</a:t>
            </a:r>
            <a:r>
              <a:rPr sz="600" b="1" spc="-60" dirty="0">
                <a:latin typeface="Arial"/>
                <a:cs typeface="Arial"/>
              </a:rPr>
              <a:t>IM</a:t>
            </a:r>
            <a:r>
              <a:rPr sz="600" b="1" spc="-35" dirty="0">
                <a:latin typeface="Arial"/>
                <a:cs typeface="Arial"/>
              </a:rPr>
              <a:t>I</a:t>
            </a:r>
            <a:r>
              <a:rPr sz="600" b="1" spc="-75" dirty="0">
                <a:latin typeface="Arial"/>
                <a:cs typeface="Arial"/>
              </a:rPr>
              <a:t>C</a:t>
            </a:r>
            <a:endParaRPr sz="60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6341109" y="4014342"/>
            <a:ext cx="14160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40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6329298" y="4349013"/>
            <a:ext cx="411480" cy="755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00" spc="15" dirty="0">
                <a:latin typeface="Arial MT"/>
                <a:cs typeface="Arial MT"/>
              </a:rPr>
              <a:t>MOTTA</a:t>
            </a:r>
            <a:r>
              <a:rPr sz="300" spc="-15" dirty="0">
                <a:latin typeface="Arial MT"/>
                <a:cs typeface="Arial MT"/>
              </a:rPr>
              <a:t> </a:t>
            </a:r>
            <a:r>
              <a:rPr sz="300" spc="10" dirty="0">
                <a:latin typeface="Arial MT"/>
                <a:cs typeface="Arial MT"/>
              </a:rPr>
              <a:t>DI</a:t>
            </a:r>
            <a:r>
              <a:rPr sz="300" spc="-20" dirty="0">
                <a:latin typeface="Arial MT"/>
                <a:cs typeface="Arial MT"/>
              </a:rPr>
              <a:t> </a:t>
            </a:r>
            <a:r>
              <a:rPr sz="300" spc="15" dirty="0">
                <a:latin typeface="Arial MT"/>
                <a:cs typeface="Arial MT"/>
              </a:rPr>
              <a:t>LIVENZA</a:t>
            </a:r>
            <a:endParaRPr sz="300">
              <a:latin typeface="Arial MT"/>
              <a:cs typeface="Arial MT"/>
            </a:endParaRPr>
          </a:p>
        </p:txBody>
      </p:sp>
      <p:grpSp>
        <p:nvGrpSpPr>
          <p:cNvPr id="123" name="object 123"/>
          <p:cNvGrpSpPr/>
          <p:nvPr/>
        </p:nvGrpSpPr>
        <p:grpSpPr>
          <a:xfrm>
            <a:off x="5972283" y="3012122"/>
            <a:ext cx="774700" cy="1818005"/>
            <a:chOff x="5972283" y="3012122"/>
            <a:chExt cx="774700" cy="1818005"/>
          </a:xfrm>
        </p:grpSpPr>
        <p:sp>
          <p:nvSpPr>
            <p:cNvPr id="124" name="object 124"/>
            <p:cNvSpPr/>
            <p:nvPr/>
          </p:nvSpPr>
          <p:spPr>
            <a:xfrm>
              <a:off x="5982462" y="3862196"/>
              <a:ext cx="113664" cy="1905"/>
            </a:xfrm>
            <a:custGeom>
              <a:avLst/>
              <a:gdLst/>
              <a:ahLst/>
              <a:cxnLst/>
              <a:rect l="l" t="t" r="r" b="b"/>
              <a:pathLst>
                <a:path w="113664" h="1904">
                  <a:moveTo>
                    <a:pt x="0" y="0"/>
                  </a:moveTo>
                  <a:lnTo>
                    <a:pt x="113538" y="1397"/>
                  </a:lnTo>
                </a:path>
              </a:pathLst>
            </a:custGeom>
            <a:ln w="524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978398" y="3014980"/>
              <a:ext cx="113030" cy="1905"/>
            </a:xfrm>
            <a:custGeom>
              <a:avLst/>
              <a:gdLst/>
              <a:ahLst/>
              <a:cxnLst/>
              <a:rect l="l" t="t" r="r" b="b"/>
              <a:pathLst>
                <a:path w="113029" h="1905">
                  <a:moveTo>
                    <a:pt x="0" y="0"/>
                  </a:moveTo>
                  <a:lnTo>
                    <a:pt x="112648" y="1651"/>
                  </a:lnTo>
                </a:path>
              </a:pathLst>
            </a:custGeom>
            <a:ln w="524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978398" y="3455669"/>
              <a:ext cx="113030" cy="1905"/>
            </a:xfrm>
            <a:custGeom>
              <a:avLst/>
              <a:gdLst/>
              <a:ahLst/>
              <a:cxnLst/>
              <a:rect l="l" t="t" r="r" b="b"/>
              <a:pathLst>
                <a:path w="113029" h="1904">
                  <a:moveTo>
                    <a:pt x="0" y="0"/>
                  </a:moveTo>
                  <a:lnTo>
                    <a:pt x="112648" y="1651"/>
                  </a:lnTo>
                </a:path>
              </a:pathLst>
            </a:custGeom>
            <a:ln w="524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982462" y="4242688"/>
              <a:ext cx="113664" cy="1905"/>
            </a:xfrm>
            <a:custGeom>
              <a:avLst/>
              <a:gdLst/>
              <a:ahLst/>
              <a:cxnLst/>
              <a:rect l="l" t="t" r="r" b="b"/>
              <a:pathLst>
                <a:path w="113664" h="1904">
                  <a:moveTo>
                    <a:pt x="0" y="0"/>
                  </a:moveTo>
                  <a:lnTo>
                    <a:pt x="113538" y="1651"/>
                  </a:lnTo>
                </a:path>
              </a:pathLst>
            </a:custGeom>
            <a:ln w="524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975775" y="4671504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079" y="0"/>
                  </a:lnTo>
                </a:path>
              </a:pathLst>
            </a:custGeom>
            <a:ln w="6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6078855" y="4537786"/>
              <a:ext cx="664845" cy="288925"/>
            </a:xfrm>
            <a:custGeom>
              <a:avLst/>
              <a:gdLst/>
              <a:ahLst/>
              <a:cxnLst/>
              <a:rect l="l" t="t" r="r" b="b"/>
              <a:pathLst>
                <a:path w="664845" h="288925">
                  <a:moveTo>
                    <a:pt x="664235" y="0"/>
                  </a:moveTo>
                  <a:lnTo>
                    <a:pt x="0" y="0"/>
                  </a:lnTo>
                  <a:lnTo>
                    <a:pt x="0" y="288340"/>
                  </a:lnTo>
                  <a:lnTo>
                    <a:pt x="664235" y="288340"/>
                  </a:lnTo>
                  <a:lnTo>
                    <a:pt x="664235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6078855" y="4537786"/>
              <a:ext cx="664845" cy="288925"/>
            </a:xfrm>
            <a:custGeom>
              <a:avLst/>
              <a:gdLst/>
              <a:ahLst/>
              <a:cxnLst/>
              <a:rect l="l" t="t" r="r" b="b"/>
              <a:pathLst>
                <a:path w="664845" h="288925">
                  <a:moveTo>
                    <a:pt x="0" y="288340"/>
                  </a:moveTo>
                  <a:lnTo>
                    <a:pt x="664235" y="288340"/>
                  </a:lnTo>
                  <a:lnTo>
                    <a:pt x="664235" y="0"/>
                  </a:lnTo>
                  <a:lnTo>
                    <a:pt x="0" y="0"/>
                  </a:lnTo>
                  <a:lnTo>
                    <a:pt x="0" y="288340"/>
                  </a:lnTo>
                  <a:close/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1" name="object 131"/>
          <p:cNvSpPr txBox="1"/>
          <p:nvPr/>
        </p:nvSpPr>
        <p:spPr>
          <a:xfrm>
            <a:off x="6210427" y="4587595"/>
            <a:ext cx="402590" cy="11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00" b="1" spc="-65" dirty="0">
                <a:latin typeface="Arial"/>
                <a:cs typeface="Arial"/>
              </a:rPr>
              <a:t>2</a:t>
            </a:r>
            <a:r>
              <a:rPr sz="600" b="1" spc="-60" dirty="0">
                <a:latin typeface="Arial"/>
                <a:cs typeface="Arial"/>
              </a:rPr>
              <a:t>8</a:t>
            </a:r>
            <a:r>
              <a:rPr sz="600" b="1" dirty="0">
                <a:latin typeface="Times New Roman"/>
                <a:cs typeface="Times New Roman"/>
              </a:rPr>
              <a:t>°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75" dirty="0">
                <a:latin typeface="Arial"/>
                <a:cs typeface="Arial"/>
              </a:rPr>
              <a:t>PSY</a:t>
            </a:r>
            <a:r>
              <a:rPr sz="600" b="1" spc="-80" dirty="0">
                <a:latin typeface="Arial"/>
                <a:cs typeface="Arial"/>
              </a:rPr>
              <a:t>OP</a:t>
            </a:r>
            <a:r>
              <a:rPr sz="600" b="1" spc="-70" dirty="0">
                <a:latin typeface="Arial"/>
                <a:cs typeface="Arial"/>
              </a:rPr>
              <a:t>S</a:t>
            </a:r>
            <a:endParaRPr sz="600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6342126" y="4427601"/>
            <a:ext cx="14160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40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6547484" y="4759807"/>
            <a:ext cx="198120" cy="762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00" spc="15" dirty="0">
                <a:latin typeface="Arial MT"/>
                <a:cs typeface="Arial MT"/>
              </a:rPr>
              <a:t>PESAR</a:t>
            </a:r>
            <a:r>
              <a:rPr sz="300" spc="20" dirty="0">
                <a:latin typeface="Arial MT"/>
                <a:cs typeface="Arial MT"/>
              </a:rPr>
              <a:t>O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5587745" y="2561717"/>
            <a:ext cx="489584" cy="1905"/>
          </a:xfrm>
          <a:custGeom>
            <a:avLst/>
            <a:gdLst/>
            <a:ahLst/>
            <a:cxnLst/>
            <a:rect l="l" t="t" r="r" b="b"/>
            <a:pathLst>
              <a:path w="489585" h="1905">
                <a:moveTo>
                  <a:pt x="0" y="1650"/>
                </a:moveTo>
                <a:lnTo>
                  <a:pt x="489331" y="0"/>
                </a:lnTo>
              </a:path>
            </a:pathLst>
          </a:custGeom>
          <a:ln w="52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 txBox="1"/>
          <p:nvPr/>
        </p:nvSpPr>
        <p:spPr>
          <a:xfrm>
            <a:off x="5518530" y="3046222"/>
            <a:ext cx="9588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253863" y="2710395"/>
            <a:ext cx="635000" cy="289560"/>
          </a:xfrm>
          <a:custGeom>
            <a:avLst/>
            <a:gdLst/>
            <a:ahLst/>
            <a:cxnLst/>
            <a:rect l="l" t="t" r="r" b="b"/>
            <a:pathLst>
              <a:path w="635000" h="289560">
                <a:moveTo>
                  <a:pt x="0" y="289344"/>
                </a:moveTo>
                <a:lnTo>
                  <a:pt x="634758" y="289344"/>
                </a:lnTo>
                <a:lnTo>
                  <a:pt x="634758" y="0"/>
                </a:lnTo>
                <a:lnTo>
                  <a:pt x="0" y="0"/>
                </a:lnTo>
                <a:lnTo>
                  <a:pt x="0" y="289344"/>
                </a:lnTo>
                <a:close/>
              </a:path>
            </a:pathLst>
          </a:custGeom>
          <a:ln w="524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 txBox="1"/>
          <p:nvPr/>
        </p:nvSpPr>
        <p:spPr>
          <a:xfrm>
            <a:off x="5452364" y="2711932"/>
            <a:ext cx="240029" cy="11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00" b="1" spc="-70" dirty="0">
                <a:latin typeface="Arial"/>
                <a:cs typeface="Arial"/>
              </a:rPr>
              <a:t>ST</a:t>
            </a:r>
            <a:r>
              <a:rPr sz="600" b="1" spc="-80" dirty="0">
                <a:latin typeface="Arial"/>
                <a:cs typeface="Arial"/>
              </a:rPr>
              <a:t>A</a:t>
            </a:r>
            <a:r>
              <a:rPr sz="600" b="1" spc="-75" dirty="0">
                <a:latin typeface="Arial"/>
                <a:cs typeface="Arial"/>
              </a:rPr>
              <a:t>TO</a:t>
            </a:r>
            <a:endParaRPr sz="60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5383784" y="2809087"/>
            <a:ext cx="376555" cy="11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00" b="1" spc="-85" dirty="0">
                <a:latin typeface="Arial"/>
                <a:cs typeface="Arial"/>
              </a:rPr>
              <a:t>MAG</a:t>
            </a:r>
            <a:r>
              <a:rPr sz="600" b="1" spc="-80" dirty="0">
                <a:latin typeface="Arial"/>
                <a:cs typeface="Arial"/>
              </a:rPr>
              <a:t>G</a:t>
            </a:r>
            <a:r>
              <a:rPr sz="600" b="1" spc="-55" dirty="0">
                <a:latin typeface="Arial"/>
                <a:cs typeface="Arial"/>
              </a:rPr>
              <a:t>IO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70" dirty="0">
                <a:latin typeface="Arial"/>
                <a:cs typeface="Arial"/>
              </a:rPr>
              <a:t>E</a:t>
            </a:r>
            <a:endParaRPr sz="60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517007" y="2593085"/>
            <a:ext cx="14160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r>
              <a:rPr sz="650" b="1" spc="-40" dirty="0">
                <a:latin typeface="Arial"/>
                <a:cs typeface="Arial"/>
              </a:rPr>
              <a:t> </a:t>
            </a:r>
            <a:r>
              <a:rPr sz="650" b="1" dirty="0"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5726684" y="2929280"/>
            <a:ext cx="153670" cy="755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00" spc="15" dirty="0">
                <a:latin typeface="Arial MT"/>
                <a:cs typeface="Arial MT"/>
              </a:rPr>
              <a:t>ANZIO</a:t>
            </a:r>
            <a:endParaRPr sz="300">
              <a:latin typeface="Arial MT"/>
              <a:cs typeface="Arial MT"/>
            </a:endParaRPr>
          </a:p>
        </p:txBody>
      </p:sp>
      <p:grpSp>
        <p:nvGrpSpPr>
          <p:cNvPr id="141" name="object 141"/>
          <p:cNvGrpSpPr/>
          <p:nvPr/>
        </p:nvGrpSpPr>
        <p:grpSpPr>
          <a:xfrm>
            <a:off x="4315142" y="1310322"/>
            <a:ext cx="476250" cy="57785"/>
            <a:chOff x="4315142" y="1310322"/>
            <a:chExt cx="476250" cy="57785"/>
          </a:xfrm>
        </p:grpSpPr>
        <p:sp>
          <p:nvSpPr>
            <p:cNvPr id="142" name="object 142"/>
            <p:cNvSpPr/>
            <p:nvPr/>
          </p:nvSpPr>
          <p:spPr>
            <a:xfrm>
              <a:off x="4318634" y="1313815"/>
              <a:ext cx="469265" cy="1905"/>
            </a:xfrm>
            <a:custGeom>
              <a:avLst/>
              <a:gdLst/>
              <a:ahLst/>
              <a:cxnLst/>
              <a:rect l="l" t="t" r="r" b="b"/>
              <a:pathLst>
                <a:path w="469264" h="1905">
                  <a:moveTo>
                    <a:pt x="0" y="0"/>
                  </a:moveTo>
                  <a:lnTo>
                    <a:pt x="469011" y="1651"/>
                  </a:lnTo>
                </a:path>
              </a:pathLst>
            </a:custGeom>
            <a:ln w="69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4321428" y="1314196"/>
              <a:ext cx="1270" cy="50165"/>
            </a:xfrm>
            <a:custGeom>
              <a:avLst/>
              <a:gdLst/>
              <a:ahLst/>
              <a:cxnLst/>
              <a:rect l="l" t="t" r="r" b="b"/>
              <a:pathLst>
                <a:path w="1270" h="50165">
                  <a:moveTo>
                    <a:pt x="635" y="-3492"/>
                  </a:moveTo>
                  <a:lnTo>
                    <a:pt x="635" y="53530"/>
                  </a:lnTo>
                </a:path>
              </a:pathLst>
            </a:custGeom>
            <a:ln w="82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4" name="object 144"/>
          <p:cNvSpPr/>
          <p:nvPr/>
        </p:nvSpPr>
        <p:spPr>
          <a:xfrm>
            <a:off x="5565266" y="2995422"/>
            <a:ext cx="1905" cy="83820"/>
          </a:xfrm>
          <a:custGeom>
            <a:avLst/>
            <a:gdLst/>
            <a:ahLst/>
            <a:cxnLst/>
            <a:rect l="l" t="t" r="r" b="b"/>
            <a:pathLst>
              <a:path w="1904" h="83819">
                <a:moveTo>
                  <a:pt x="0" y="83565"/>
                </a:moveTo>
                <a:lnTo>
                  <a:pt x="1651" y="0"/>
                </a:lnTo>
              </a:path>
            </a:pathLst>
          </a:custGeom>
          <a:ln w="6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5" name="object 145"/>
          <p:cNvGrpSpPr/>
          <p:nvPr/>
        </p:nvGrpSpPr>
        <p:grpSpPr>
          <a:xfrm>
            <a:off x="1908111" y="2237803"/>
            <a:ext cx="4491990" cy="434340"/>
            <a:chOff x="1908111" y="2237803"/>
            <a:chExt cx="4491990" cy="434340"/>
          </a:xfrm>
        </p:grpSpPr>
        <p:sp>
          <p:nvSpPr>
            <p:cNvPr id="146" name="object 146"/>
            <p:cNvSpPr/>
            <p:nvPr/>
          </p:nvSpPr>
          <p:spPr>
            <a:xfrm>
              <a:off x="6395720" y="2241296"/>
              <a:ext cx="1270" cy="98425"/>
            </a:xfrm>
            <a:custGeom>
              <a:avLst/>
              <a:gdLst/>
              <a:ahLst/>
              <a:cxnLst/>
              <a:rect l="l" t="t" r="r" b="b"/>
              <a:pathLst>
                <a:path w="1270" h="98425">
                  <a:moveTo>
                    <a:pt x="0" y="0"/>
                  </a:moveTo>
                  <a:lnTo>
                    <a:pt x="762" y="98425"/>
                  </a:lnTo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911603" y="2377262"/>
              <a:ext cx="638175" cy="291465"/>
            </a:xfrm>
            <a:custGeom>
              <a:avLst/>
              <a:gdLst/>
              <a:ahLst/>
              <a:cxnLst/>
              <a:rect l="l" t="t" r="r" b="b"/>
              <a:pathLst>
                <a:path w="638175" h="291464">
                  <a:moveTo>
                    <a:pt x="637717" y="0"/>
                  </a:moveTo>
                  <a:lnTo>
                    <a:pt x="0" y="0"/>
                  </a:lnTo>
                  <a:lnTo>
                    <a:pt x="0" y="291388"/>
                  </a:lnTo>
                  <a:lnTo>
                    <a:pt x="637717" y="291388"/>
                  </a:lnTo>
                  <a:lnTo>
                    <a:pt x="637717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911603" y="2377262"/>
              <a:ext cx="638175" cy="291465"/>
            </a:xfrm>
            <a:custGeom>
              <a:avLst/>
              <a:gdLst/>
              <a:ahLst/>
              <a:cxnLst/>
              <a:rect l="l" t="t" r="r" b="b"/>
              <a:pathLst>
                <a:path w="638175" h="291464">
                  <a:moveTo>
                    <a:pt x="0" y="291388"/>
                  </a:moveTo>
                  <a:lnTo>
                    <a:pt x="637717" y="291388"/>
                  </a:lnTo>
                  <a:lnTo>
                    <a:pt x="637717" y="0"/>
                  </a:lnTo>
                  <a:lnTo>
                    <a:pt x="0" y="0"/>
                  </a:lnTo>
                  <a:lnTo>
                    <a:pt x="0" y="291388"/>
                  </a:lnTo>
                  <a:close/>
                </a:path>
              </a:pathLst>
            </a:custGeom>
            <a:ln w="6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9" name="object 149"/>
          <p:cNvSpPr txBox="1"/>
          <p:nvPr/>
        </p:nvSpPr>
        <p:spPr>
          <a:xfrm>
            <a:off x="4282821" y="1331214"/>
            <a:ext cx="8191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spc="5" dirty="0"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003928" y="1461135"/>
            <a:ext cx="633730" cy="266065"/>
          </a:xfrm>
          <a:prstGeom prst="rect">
            <a:avLst/>
          </a:prstGeom>
          <a:ln w="524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655"/>
              </a:lnSpc>
            </a:pPr>
            <a:r>
              <a:rPr sz="600" b="1" spc="-75" dirty="0">
                <a:latin typeface="Arial"/>
                <a:cs typeface="Arial"/>
              </a:rPr>
              <a:t>STATO</a:t>
            </a:r>
            <a:endParaRPr sz="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5"/>
              </a:spcBef>
            </a:pPr>
            <a:r>
              <a:rPr sz="600" b="1" spc="-75" dirty="0">
                <a:latin typeface="Arial"/>
                <a:cs typeface="Arial"/>
              </a:rPr>
              <a:t>MAGGIORE</a:t>
            </a:r>
            <a:endParaRPr sz="600">
              <a:latin typeface="Arial"/>
              <a:cs typeface="Arial"/>
            </a:endParaRPr>
          </a:p>
          <a:p>
            <a:pPr marR="12065" algn="r">
              <a:lnSpc>
                <a:spcPct val="100000"/>
              </a:lnSpc>
              <a:spcBef>
                <a:spcPts val="265"/>
              </a:spcBef>
            </a:pPr>
            <a:r>
              <a:rPr sz="300" spc="15" dirty="0">
                <a:latin typeface="Arial MT"/>
                <a:cs typeface="Arial MT"/>
              </a:rPr>
              <a:t>VERONA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8134984" y="6022759"/>
            <a:ext cx="1833880" cy="751205"/>
          </a:xfrm>
          <a:custGeom>
            <a:avLst/>
            <a:gdLst/>
            <a:ahLst/>
            <a:cxnLst/>
            <a:rect l="l" t="t" r="r" b="b"/>
            <a:pathLst>
              <a:path w="1833879" h="751204">
                <a:moveTo>
                  <a:pt x="0" y="750976"/>
                </a:moveTo>
                <a:lnTo>
                  <a:pt x="1833752" y="750976"/>
                </a:lnTo>
                <a:lnTo>
                  <a:pt x="1833752" y="0"/>
                </a:lnTo>
                <a:lnTo>
                  <a:pt x="0" y="0"/>
                </a:lnTo>
                <a:lnTo>
                  <a:pt x="0" y="750976"/>
                </a:lnTo>
                <a:close/>
              </a:path>
            </a:pathLst>
          </a:custGeom>
          <a:ln w="139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 txBox="1"/>
          <p:nvPr/>
        </p:nvSpPr>
        <p:spPr>
          <a:xfrm>
            <a:off x="9098153" y="6121717"/>
            <a:ext cx="827405" cy="317500"/>
          </a:xfrm>
          <a:prstGeom prst="rect">
            <a:avLst/>
          </a:prstGeom>
          <a:ln w="13969">
            <a:solidFill>
              <a:srgbClr val="000000"/>
            </a:solidFill>
          </a:ln>
        </p:spPr>
        <p:txBody>
          <a:bodyPr vert="horz" wrap="square" lIns="0" tIns="9525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750"/>
              </a:spcBef>
            </a:pPr>
            <a:r>
              <a:rPr sz="750" b="1" spc="-75" dirty="0">
                <a:latin typeface="Arial"/>
                <a:cs typeface="Arial"/>
              </a:rPr>
              <a:t>ARTICOLAZIONE</a:t>
            </a:r>
            <a:endParaRPr sz="750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8212201" y="6117577"/>
            <a:ext cx="844550" cy="321310"/>
          </a:xfrm>
          <a:prstGeom prst="rect">
            <a:avLst/>
          </a:prstGeom>
          <a:solidFill>
            <a:srgbClr val="DBEDF4"/>
          </a:solidFill>
          <a:ln w="13969">
            <a:solidFill>
              <a:srgbClr val="000000"/>
            </a:solidFill>
          </a:ln>
        </p:spPr>
        <p:txBody>
          <a:bodyPr vert="horz" wrap="square" lIns="0" tIns="9461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745"/>
              </a:spcBef>
            </a:pPr>
            <a:r>
              <a:rPr sz="850" b="1" spc="-90" dirty="0">
                <a:latin typeface="Arial"/>
                <a:cs typeface="Arial"/>
              </a:rPr>
              <a:t>ENTE</a:t>
            </a:r>
            <a:endParaRPr sz="85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2064385" y="2375209"/>
            <a:ext cx="346710" cy="2203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135" marR="5080" indent="-64769">
              <a:lnSpc>
                <a:spcPct val="106400"/>
              </a:lnSpc>
              <a:spcBef>
                <a:spcPts val="95"/>
              </a:spcBef>
            </a:pPr>
            <a:r>
              <a:rPr sz="600" b="1" spc="-80" dirty="0">
                <a:latin typeface="Arial"/>
                <a:cs typeface="Arial"/>
              </a:rPr>
              <a:t>CO</a:t>
            </a:r>
            <a:r>
              <a:rPr sz="600" b="1" spc="-85" dirty="0">
                <a:latin typeface="Arial"/>
                <a:cs typeface="Arial"/>
              </a:rPr>
              <a:t>M</a:t>
            </a:r>
            <a:r>
              <a:rPr sz="600" b="1" spc="-80" dirty="0">
                <a:latin typeface="Arial"/>
                <a:cs typeface="Arial"/>
              </a:rPr>
              <a:t>AND</a:t>
            </a:r>
            <a:r>
              <a:rPr sz="600" b="1" spc="-50" dirty="0">
                <a:latin typeface="Arial"/>
                <a:cs typeface="Arial"/>
              </a:rPr>
              <a:t>O  </a:t>
            </a:r>
            <a:r>
              <a:rPr sz="600" b="1" spc="-75" dirty="0">
                <a:latin typeface="Arial"/>
                <a:cs typeface="Arial"/>
              </a:rPr>
              <a:t>GENIO</a:t>
            </a:r>
            <a:endParaRPr sz="60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2162682" y="2266569"/>
            <a:ext cx="137795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b="1" spc="5" dirty="0">
                <a:latin typeface="Arial"/>
                <a:cs typeface="Arial"/>
              </a:rPr>
              <a:t>XX</a:t>
            </a:r>
            <a:endParaRPr sz="65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2415285" y="2602128"/>
            <a:ext cx="137795" cy="755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300" spc="15" dirty="0">
                <a:latin typeface="Arial MT"/>
                <a:cs typeface="Arial MT"/>
              </a:rPr>
              <a:t>R</a:t>
            </a:r>
            <a:r>
              <a:rPr sz="300" spc="20" dirty="0">
                <a:latin typeface="Arial MT"/>
                <a:cs typeface="Arial MT"/>
              </a:rPr>
              <a:t>O</a:t>
            </a:r>
            <a:r>
              <a:rPr sz="300" spc="15" dirty="0">
                <a:latin typeface="Arial MT"/>
                <a:cs typeface="Arial MT"/>
              </a:rPr>
              <a:t>MA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5252720" y="3161398"/>
            <a:ext cx="647065" cy="288925"/>
          </a:xfrm>
          <a:prstGeom prst="rect">
            <a:avLst/>
          </a:prstGeom>
          <a:solidFill>
            <a:srgbClr val="DBEDF4"/>
          </a:solidFill>
          <a:ln w="6984">
            <a:solidFill>
              <a:srgbClr val="000000"/>
            </a:solidFill>
          </a:ln>
        </p:spPr>
        <p:txBody>
          <a:bodyPr vert="horz" wrap="square" lIns="0" tIns="9525" rIns="0" bIns="0" rtlCol="0">
            <a:spAutoFit/>
          </a:bodyPr>
          <a:lstStyle/>
          <a:p>
            <a:pPr marL="100330" marR="70485" indent="-20320">
              <a:lnSpc>
                <a:spcPct val="106200"/>
              </a:lnSpc>
              <a:spcBef>
                <a:spcPts val="75"/>
              </a:spcBef>
            </a:pPr>
            <a:r>
              <a:rPr sz="600" b="1" spc="-80" dirty="0">
                <a:latin typeface="Arial"/>
                <a:cs typeface="Arial"/>
              </a:rPr>
              <a:t>C</a:t>
            </a:r>
            <a:r>
              <a:rPr sz="600" b="1" spc="-70" dirty="0">
                <a:latin typeface="Arial"/>
                <a:cs typeface="Arial"/>
              </a:rPr>
              <a:t>E</a:t>
            </a:r>
            <a:r>
              <a:rPr sz="600" b="1" spc="-80" dirty="0">
                <a:latin typeface="Arial"/>
                <a:cs typeface="Arial"/>
              </a:rPr>
              <a:t>N</a:t>
            </a:r>
            <a:r>
              <a:rPr sz="600" b="1" spc="-75" dirty="0">
                <a:latin typeface="Arial"/>
                <a:cs typeface="Arial"/>
              </a:rPr>
              <a:t>TRO</a:t>
            </a:r>
            <a:r>
              <a:rPr sz="600" b="1" spc="-30" dirty="0">
                <a:latin typeface="Arial"/>
                <a:cs typeface="Arial"/>
              </a:rPr>
              <a:t> </a:t>
            </a:r>
            <a:r>
              <a:rPr sz="600" b="1" spc="-75" dirty="0">
                <a:latin typeface="Arial"/>
                <a:cs typeface="Arial"/>
              </a:rPr>
              <a:t>FO</a:t>
            </a:r>
            <a:r>
              <a:rPr sz="600" b="1" spc="-80" dirty="0">
                <a:latin typeface="Arial"/>
                <a:cs typeface="Arial"/>
              </a:rPr>
              <a:t>R</a:t>
            </a:r>
            <a:r>
              <a:rPr sz="600" b="1" spc="-50" dirty="0">
                <a:latin typeface="Arial"/>
                <a:cs typeface="Arial"/>
              </a:rPr>
              <a:t>M.  INF.</a:t>
            </a:r>
            <a:r>
              <a:rPr sz="600" b="1" spc="-30" dirty="0">
                <a:latin typeface="Arial"/>
                <a:cs typeface="Arial"/>
              </a:rPr>
              <a:t> </a:t>
            </a:r>
            <a:r>
              <a:rPr sz="600" b="1" spc="-65" dirty="0">
                <a:latin typeface="Arial"/>
                <a:cs typeface="Arial"/>
              </a:rPr>
              <a:t>TATTIC</a:t>
            </a:r>
            <a:r>
              <a:rPr sz="600" b="1" spc="-80" dirty="0">
                <a:latin typeface="Arial"/>
                <a:cs typeface="Arial"/>
              </a:rPr>
              <a:t>H</a:t>
            </a:r>
            <a:r>
              <a:rPr sz="600" b="1" spc="-70" dirty="0">
                <a:latin typeface="Arial"/>
                <a:cs typeface="Arial"/>
              </a:rPr>
              <a:t>E</a:t>
            </a:r>
            <a:endParaRPr sz="600">
              <a:latin typeface="Arial"/>
              <a:cs typeface="Arial"/>
            </a:endParaRPr>
          </a:p>
          <a:p>
            <a:pPr marR="10795" algn="r">
              <a:lnSpc>
                <a:spcPct val="100000"/>
              </a:lnSpc>
              <a:spcBef>
                <a:spcPts val="265"/>
              </a:spcBef>
            </a:pPr>
            <a:r>
              <a:rPr sz="300" spc="15" dirty="0">
                <a:latin typeface="Arial MT"/>
                <a:cs typeface="Arial MT"/>
              </a:rPr>
              <a:t>ANZIO</a:t>
            </a:r>
            <a:endParaRPr sz="300">
              <a:latin typeface="Arial MT"/>
              <a:cs typeface="Arial MT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8217027" y="6492913"/>
            <a:ext cx="1702435" cy="216535"/>
          </a:xfrm>
          <a:prstGeom prst="rect">
            <a:avLst/>
          </a:prstGeom>
          <a:solidFill>
            <a:srgbClr val="DDD9C3"/>
          </a:solidFill>
          <a:ln w="27940">
            <a:solidFill>
              <a:srgbClr val="00000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102870">
              <a:lnSpc>
                <a:spcPct val="100000"/>
              </a:lnSpc>
              <a:spcBef>
                <a:spcPts val="254"/>
              </a:spcBef>
            </a:pPr>
            <a:r>
              <a:rPr sz="850" b="1" spc="10" dirty="0">
                <a:latin typeface="Calibri"/>
                <a:cs typeface="Calibri"/>
              </a:rPr>
              <a:t>Aggiornato</a:t>
            </a:r>
            <a:r>
              <a:rPr sz="850" b="1" spc="-5" dirty="0">
                <a:latin typeface="Calibri"/>
                <a:cs typeface="Calibri"/>
              </a:rPr>
              <a:t> </a:t>
            </a:r>
            <a:r>
              <a:rPr sz="850" b="1" spc="10" dirty="0">
                <a:latin typeface="Calibri"/>
                <a:cs typeface="Calibri"/>
              </a:rPr>
              <a:t>al</a:t>
            </a:r>
            <a:r>
              <a:rPr sz="850" b="1" spc="-10" dirty="0">
                <a:latin typeface="Calibri"/>
                <a:cs typeface="Calibri"/>
              </a:rPr>
              <a:t> </a:t>
            </a:r>
            <a:r>
              <a:rPr sz="850" b="1" spc="5" dirty="0">
                <a:latin typeface="Calibri"/>
                <a:cs typeface="Calibri"/>
              </a:rPr>
              <a:t>1°</a:t>
            </a:r>
            <a:r>
              <a:rPr sz="850" b="1" spc="-5" dirty="0">
                <a:latin typeface="Calibri"/>
                <a:cs typeface="Calibri"/>
              </a:rPr>
              <a:t> </a:t>
            </a:r>
            <a:r>
              <a:rPr sz="850" b="1" spc="10" dirty="0">
                <a:latin typeface="Calibri"/>
                <a:cs typeface="Calibri"/>
              </a:rPr>
              <a:t>settembre</a:t>
            </a:r>
            <a:r>
              <a:rPr sz="850" b="1" spc="5" dirty="0">
                <a:latin typeface="Calibri"/>
                <a:cs typeface="Calibri"/>
              </a:rPr>
              <a:t> </a:t>
            </a:r>
            <a:r>
              <a:rPr sz="850" b="1" spc="10" dirty="0">
                <a:latin typeface="Calibri"/>
                <a:cs typeface="Calibri"/>
              </a:rPr>
              <a:t>2023</a:t>
            </a:r>
            <a:endParaRPr sz="850">
              <a:latin typeface="Calibri"/>
              <a:cs typeface="Calibri"/>
            </a:endParaRPr>
          </a:p>
        </p:txBody>
      </p:sp>
      <p:pic>
        <p:nvPicPr>
          <p:cNvPr id="162" name="Picture 2">
            <a:extLst>
              <a:ext uri="{FF2B5EF4-FFF2-40B4-BE49-F238E27FC236}">
                <a16:creationId xmlns:a16="http://schemas.microsoft.com/office/drawing/2014/main" id="{B2E0B9D0-DF9B-4B4A-8992-4522BCF68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756" y="149341"/>
            <a:ext cx="1404973" cy="1386198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63" name="Ovale 162">
            <a:extLst>
              <a:ext uri="{FF2B5EF4-FFF2-40B4-BE49-F238E27FC236}">
                <a16:creationId xmlns:a16="http://schemas.microsoft.com/office/drawing/2014/main" id="{5C7A63F4-9374-40A6-8DC2-CD832B5B70BA}"/>
              </a:ext>
            </a:extLst>
          </p:cNvPr>
          <p:cNvSpPr/>
          <p:nvPr/>
        </p:nvSpPr>
        <p:spPr>
          <a:xfrm>
            <a:off x="6632465" y="4172875"/>
            <a:ext cx="1078657" cy="66245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4" name="Ovale 163">
            <a:extLst>
              <a:ext uri="{FF2B5EF4-FFF2-40B4-BE49-F238E27FC236}">
                <a16:creationId xmlns:a16="http://schemas.microsoft.com/office/drawing/2014/main" id="{211973ED-02B8-44A3-8BF1-E94B099972D8}"/>
              </a:ext>
            </a:extLst>
          </p:cNvPr>
          <p:cNvSpPr/>
          <p:nvPr/>
        </p:nvSpPr>
        <p:spPr>
          <a:xfrm>
            <a:off x="7506749" y="2750703"/>
            <a:ext cx="863361" cy="5141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5" name="Ovale 164">
            <a:extLst>
              <a:ext uri="{FF2B5EF4-FFF2-40B4-BE49-F238E27FC236}">
                <a16:creationId xmlns:a16="http://schemas.microsoft.com/office/drawing/2014/main" id="{E4AE943F-6CAF-44DD-8220-DDACC95B2F21}"/>
              </a:ext>
            </a:extLst>
          </p:cNvPr>
          <p:cNvSpPr/>
          <p:nvPr/>
        </p:nvSpPr>
        <p:spPr>
          <a:xfrm>
            <a:off x="598377" y="3506681"/>
            <a:ext cx="1078657" cy="66245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6" name="Ovale 165">
            <a:extLst>
              <a:ext uri="{FF2B5EF4-FFF2-40B4-BE49-F238E27FC236}">
                <a16:creationId xmlns:a16="http://schemas.microsoft.com/office/drawing/2014/main" id="{B63787D3-1222-4E9E-83C4-093AA67C628C}"/>
              </a:ext>
            </a:extLst>
          </p:cNvPr>
          <p:cNvSpPr/>
          <p:nvPr/>
        </p:nvSpPr>
        <p:spPr>
          <a:xfrm>
            <a:off x="2130931" y="3885399"/>
            <a:ext cx="892683" cy="5022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56786" y="326673"/>
            <a:ext cx="4652963" cy="38536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COMANDO</a:t>
            </a:r>
            <a:r>
              <a:rPr sz="2400"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4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FORZE</a:t>
            </a:r>
            <a:r>
              <a:rPr sz="24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4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OPERATIVE</a:t>
            </a:r>
            <a:r>
              <a:rPr sz="24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4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NORD</a:t>
            </a:r>
          </a:p>
        </p:txBody>
      </p:sp>
      <p:sp>
        <p:nvSpPr>
          <p:cNvPr id="66" name="object 66"/>
          <p:cNvSpPr txBox="1">
            <a:spLocks noGrp="1"/>
          </p:cNvSpPr>
          <p:nvPr>
            <p:ph type="sldNum" sz="quarter" idx="12"/>
          </p:nvPr>
        </p:nvSpPr>
        <p:spPr>
          <a:xfrm>
            <a:off x="597853" y="898747"/>
            <a:ext cx="684099" cy="34265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endParaRPr spc="-5" dirty="0"/>
          </a:p>
        </p:txBody>
      </p:sp>
      <p:grpSp>
        <p:nvGrpSpPr>
          <p:cNvPr id="3" name="object 3"/>
          <p:cNvGrpSpPr/>
          <p:nvPr/>
        </p:nvGrpSpPr>
        <p:grpSpPr>
          <a:xfrm>
            <a:off x="5288597" y="1150772"/>
            <a:ext cx="765810" cy="350520"/>
            <a:chOff x="5288597" y="1150772"/>
            <a:chExt cx="765810" cy="350520"/>
          </a:xfrm>
        </p:grpSpPr>
        <p:sp>
          <p:nvSpPr>
            <p:cNvPr id="4" name="object 4"/>
            <p:cNvSpPr/>
            <p:nvPr/>
          </p:nvSpPr>
          <p:spPr>
            <a:xfrm>
              <a:off x="5292724" y="1154899"/>
              <a:ext cx="757555" cy="342265"/>
            </a:xfrm>
            <a:custGeom>
              <a:avLst/>
              <a:gdLst/>
              <a:ahLst/>
              <a:cxnLst/>
              <a:rect l="l" t="t" r="r" b="b"/>
              <a:pathLst>
                <a:path w="757554" h="342265">
                  <a:moveTo>
                    <a:pt x="757110" y="0"/>
                  </a:moveTo>
                  <a:lnTo>
                    <a:pt x="0" y="0"/>
                  </a:lnTo>
                  <a:lnTo>
                    <a:pt x="0" y="341795"/>
                  </a:lnTo>
                  <a:lnTo>
                    <a:pt x="757110" y="341795"/>
                  </a:lnTo>
                  <a:lnTo>
                    <a:pt x="757110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92724" y="1154899"/>
              <a:ext cx="757555" cy="342265"/>
            </a:xfrm>
            <a:custGeom>
              <a:avLst/>
              <a:gdLst/>
              <a:ahLst/>
              <a:cxnLst/>
              <a:rect l="l" t="t" r="r" b="b"/>
              <a:pathLst>
                <a:path w="757554" h="342265">
                  <a:moveTo>
                    <a:pt x="0" y="341795"/>
                  </a:moveTo>
                  <a:lnTo>
                    <a:pt x="757110" y="341795"/>
                  </a:lnTo>
                  <a:lnTo>
                    <a:pt x="757110" y="0"/>
                  </a:lnTo>
                  <a:lnTo>
                    <a:pt x="0" y="0"/>
                  </a:lnTo>
                  <a:lnTo>
                    <a:pt x="0" y="341795"/>
                  </a:lnTo>
                  <a:close/>
                </a:path>
              </a:pathLst>
            </a:custGeom>
            <a:ln w="82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376164" y="1025779"/>
            <a:ext cx="593090" cy="3251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30"/>
              </a:spcBef>
            </a:pPr>
            <a:r>
              <a:rPr sz="750" b="1" spc="20" dirty="0">
                <a:latin typeface="Arial"/>
                <a:cs typeface="Arial"/>
              </a:rPr>
              <a:t>X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20" dirty="0">
                <a:latin typeface="Arial"/>
                <a:cs typeface="Arial"/>
              </a:rPr>
              <a:t>X</a:t>
            </a:r>
            <a:r>
              <a:rPr sz="750" b="1" spc="-20" dirty="0">
                <a:latin typeface="Arial"/>
                <a:cs typeface="Arial"/>
              </a:rPr>
              <a:t> </a:t>
            </a:r>
            <a:r>
              <a:rPr sz="750" b="1" spc="20" dirty="0">
                <a:latin typeface="Arial"/>
                <a:cs typeface="Arial"/>
              </a:rPr>
              <a:t>X</a:t>
            </a:r>
            <a:endParaRPr sz="7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85"/>
              </a:spcBef>
            </a:pPr>
            <a:r>
              <a:rPr sz="700" b="1" spc="-90" dirty="0">
                <a:latin typeface="Arial"/>
                <a:cs typeface="Arial"/>
              </a:rPr>
              <a:t>COMFO</a:t>
            </a:r>
            <a:r>
              <a:rPr sz="700" b="1" spc="-75" dirty="0">
                <a:latin typeface="Arial"/>
                <a:cs typeface="Arial"/>
              </a:rPr>
              <a:t>P</a:t>
            </a:r>
            <a:r>
              <a:rPr sz="700" b="1" spc="-40" dirty="0">
                <a:latin typeface="Arial"/>
                <a:cs typeface="Arial"/>
              </a:rPr>
              <a:t> </a:t>
            </a:r>
            <a:r>
              <a:rPr sz="700" b="1" spc="-90" dirty="0">
                <a:latin typeface="Arial"/>
                <a:cs typeface="Arial"/>
              </a:rPr>
              <a:t>NOR</a:t>
            </a:r>
            <a:r>
              <a:rPr sz="700" b="1" spc="-85" dirty="0">
                <a:latin typeface="Arial"/>
                <a:cs typeface="Arial"/>
              </a:rPr>
              <a:t>D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22060" y="1419580"/>
            <a:ext cx="231140" cy="850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00" spc="-15" dirty="0">
                <a:latin typeface="Arial MT"/>
                <a:cs typeface="Arial MT"/>
              </a:rPr>
              <a:t>PAD</a:t>
            </a:r>
            <a:r>
              <a:rPr sz="400" spc="-10" dirty="0">
                <a:latin typeface="Arial MT"/>
                <a:cs typeface="Arial MT"/>
              </a:rPr>
              <a:t>O</a:t>
            </a:r>
            <a:r>
              <a:rPr sz="400" spc="-15" dirty="0">
                <a:latin typeface="Arial MT"/>
                <a:cs typeface="Arial MT"/>
              </a:rPr>
              <a:t>V</a:t>
            </a:r>
            <a:r>
              <a:rPr sz="400" spc="-10" dirty="0">
                <a:latin typeface="Arial MT"/>
                <a:cs typeface="Arial MT"/>
              </a:rPr>
              <a:t>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669153" y="1491996"/>
            <a:ext cx="1905" cy="350520"/>
          </a:xfrm>
          <a:custGeom>
            <a:avLst/>
            <a:gdLst/>
            <a:ahLst/>
            <a:cxnLst/>
            <a:rect l="l" t="t" r="r" b="b"/>
            <a:pathLst>
              <a:path w="1904" h="350519">
                <a:moveTo>
                  <a:pt x="0" y="0"/>
                </a:moveTo>
                <a:lnTo>
                  <a:pt x="1524" y="350266"/>
                </a:lnTo>
              </a:path>
            </a:pathLst>
          </a:custGeom>
          <a:ln w="82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91202" y="2099563"/>
            <a:ext cx="9207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20" dirty="0">
                <a:latin typeface="Arial"/>
                <a:cs typeface="Arial"/>
              </a:rPr>
              <a:t>X</a:t>
            </a:r>
            <a:endParaRPr sz="7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29015" y="2098675"/>
            <a:ext cx="9207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20" dirty="0">
                <a:latin typeface="Arial"/>
                <a:cs typeface="Arial"/>
              </a:rPr>
              <a:t>X</a:t>
            </a:r>
            <a:endParaRPr sz="7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74866" y="2106549"/>
            <a:ext cx="9207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20" dirty="0">
                <a:latin typeface="Arial"/>
                <a:cs typeface="Arial"/>
              </a:rPr>
              <a:t>X</a:t>
            </a:r>
            <a:endParaRPr sz="7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49491" y="2235187"/>
            <a:ext cx="758825" cy="340995"/>
          </a:xfrm>
          <a:prstGeom prst="rect">
            <a:avLst/>
          </a:prstGeom>
          <a:solidFill>
            <a:srgbClr val="DBEDF4"/>
          </a:solidFill>
          <a:ln w="8255">
            <a:solidFill>
              <a:srgbClr val="000000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94945" marR="186055" indent="15875">
              <a:lnSpc>
                <a:spcPct val="107700"/>
              </a:lnSpc>
              <a:spcBef>
                <a:spcPts val="80"/>
              </a:spcBef>
            </a:pPr>
            <a:r>
              <a:rPr sz="700" b="1" spc="-90" dirty="0">
                <a:latin typeface="Arial"/>
                <a:cs typeface="Arial"/>
              </a:rPr>
              <a:t>BR</a:t>
            </a:r>
            <a:r>
              <a:rPr sz="700" b="1" spc="-60" dirty="0">
                <a:latin typeface="Arial"/>
                <a:cs typeface="Arial"/>
              </a:rPr>
              <a:t>IG</a:t>
            </a:r>
            <a:r>
              <a:rPr sz="700" b="1" spc="-90" dirty="0">
                <a:latin typeface="Arial"/>
                <a:cs typeface="Arial"/>
              </a:rPr>
              <a:t>A</a:t>
            </a:r>
            <a:r>
              <a:rPr sz="700" b="1" spc="-55" dirty="0">
                <a:latin typeface="Arial"/>
                <a:cs typeface="Arial"/>
              </a:rPr>
              <a:t>TA  </a:t>
            </a:r>
            <a:r>
              <a:rPr sz="700" b="1" spc="-80" dirty="0">
                <a:latin typeface="Arial"/>
                <a:cs typeface="Arial"/>
              </a:rPr>
              <a:t>FOLGO</a:t>
            </a:r>
            <a:r>
              <a:rPr sz="700" b="1" spc="-90" dirty="0">
                <a:latin typeface="Arial"/>
                <a:cs typeface="Arial"/>
              </a:rPr>
              <a:t>R</a:t>
            </a:r>
            <a:r>
              <a:rPr sz="700" b="1" spc="-75" dirty="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  <a:p>
            <a:pPr marL="503555">
              <a:lnSpc>
                <a:spcPct val="100000"/>
              </a:lnSpc>
              <a:spcBef>
                <a:spcPts val="280"/>
              </a:spcBef>
            </a:pPr>
            <a:r>
              <a:rPr sz="400" spc="-10" dirty="0">
                <a:latin typeface="Arial MT"/>
                <a:cs typeface="Arial MT"/>
              </a:rPr>
              <a:t>LIVORNO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33338" y="2641168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56782" y="2770009"/>
            <a:ext cx="756920" cy="341630"/>
          </a:xfrm>
          <a:prstGeom prst="rect">
            <a:avLst/>
          </a:prstGeom>
          <a:solidFill>
            <a:srgbClr val="DBEDF4"/>
          </a:solidFill>
          <a:ln w="8255">
            <a:solidFill>
              <a:srgbClr val="000000"/>
            </a:solidFill>
          </a:ln>
        </p:spPr>
        <p:txBody>
          <a:bodyPr vert="horz" wrap="square" lIns="0" tIns="79375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625"/>
              </a:spcBef>
            </a:pPr>
            <a:r>
              <a:rPr sz="650" b="1" spc="-70" dirty="0">
                <a:latin typeface="Arial"/>
                <a:cs typeface="Arial"/>
              </a:rPr>
              <a:t>18</a:t>
            </a:r>
            <a:r>
              <a:rPr sz="650" b="1" spc="-75" dirty="0">
                <a:latin typeface="Arial"/>
                <a:cs typeface="Arial"/>
              </a:rPr>
              <a:t>6</a:t>
            </a:r>
            <a:r>
              <a:rPr sz="650" b="1" spc="-5" dirty="0">
                <a:latin typeface="Times New Roman"/>
                <a:cs typeface="Times New Roman"/>
              </a:rPr>
              <a:t>°</a:t>
            </a:r>
            <a:r>
              <a:rPr sz="650" b="1" spc="-20" dirty="0">
                <a:latin typeface="Times New Roman"/>
                <a:cs typeface="Times New Roman"/>
              </a:rPr>
              <a:t> </a:t>
            </a:r>
            <a:r>
              <a:rPr sz="650" b="1" spc="-85" dirty="0">
                <a:latin typeface="Arial"/>
                <a:cs typeface="Arial"/>
              </a:rPr>
              <a:t>P</a:t>
            </a:r>
            <a:r>
              <a:rPr sz="650" b="1" spc="-95" dirty="0">
                <a:latin typeface="Arial"/>
                <a:cs typeface="Arial"/>
              </a:rPr>
              <a:t>ARACADU</a:t>
            </a:r>
            <a:r>
              <a:rPr sz="650" b="1" spc="-55" dirty="0">
                <a:latin typeface="Arial"/>
                <a:cs typeface="Arial"/>
              </a:rPr>
              <a:t>TI</a:t>
            </a:r>
            <a:r>
              <a:rPr sz="650" b="1" spc="-85" dirty="0">
                <a:latin typeface="Arial"/>
                <a:cs typeface="Arial"/>
              </a:rPr>
              <a:t>S</a:t>
            </a:r>
            <a:r>
              <a:rPr sz="650" b="1" spc="-55" dirty="0">
                <a:latin typeface="Arial"/>
                <a:cs typeface="Arial"/>
              </a:rPr>
              <a:t>TI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650">
              <a:latin typeface="Arial"/>
              <a:cs typeface="Arial"/>
            </a:endParaRPr>
          </a:p>
          <a:p>
            <a:pPr marR="42545" algn="r">
              <a:lnSpc>
                <a:spcPct val="100000"/>
              </a:lnSpc>
            </a:pPr>
            <a:r>
              <a:rPr sz="400" spc="-10" dirty="0">
                <a:latin typeface="Arial MT"/>
                <a:cs typeface="Arial MT"/>
              </a:rPr>
              <a:t>SIENA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42101" y="3156966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56782" y="3285591"/>
            <a:ext cx="756920" cy="341630"/>
          </a:xfrm>
          <a:prstGeom prst="rect">
            <a:avLst/>
          </a:prstGeom>
          <a:solidFill>
            <a:srgbClr val="DBEDF4"/>
          </a:solidFill>
          <a:ln w="8255">
            <a:solidFill>
              <a:srgbClr val="000000"/>
            </a:solidFill>
          </a:ln>
        </p:spPr>
        <p:txBody>
          <a:bodyPr vert="horz" wrap="square" lIns="0" tIns="79375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625"/>
              </a:spcBef>
            </a:pPr>
            <a:r>
              <a:rPr sz="650" b="1" spc="-70" dirty="0">
                <a:latin typeface="Arial"/>
                <a:cs typeface="Arial"/>
              </a:rPr>
              <a:t>18</a:t>
            </a:r>
            <a:r>
              <a:rPr sz="650" b="1" spc="-75" dirty="0">
                <a:latin typeface="Arial"/>
                <a:cs typeface="Arial"/>
              </a:rPr>
              <a:t>7</a:t>
            </a:r>
            <a:r>
              <a:rPr sz="650" b="1" spc="-5" dirty="0">
                <a:latin typeface="Times New Roman"/>
                <a:cs typeface="Times New Roman"/>
              </a:rPr>
              <a:t>°</a:t>
            </a:r>
            <a:r>
              <a:rPr sz="650" b="1" spc="-20" dirty="0">
                <a:latin typeface="Times New Roman"/>
                <a:cs typeface="Times New Roman"/>
              </a:rPr>
              <a:t> </a:t>
            </a:r>
            <a:r>
              <a:rPr sz="650" b="1" spc="-85" dirty="0">
                <a:latin typeface="Arial"/>
                <a:cs typeface="Arial"/>
              </a:rPr>
              <a:t>P</a:t>
            </a:r>
            <a:r>
              <a:rPr sz="650" b="1" spc="-95" dirty="0">
                <a:latin typeface="Arial"/>
                <a:cs typeface="Arial"/>
              </a:rPr>
              <a:t>ARACADU</a:t>
            </a:r>
            <a:r>
              <a:rPr sz="650" b="1" spc="-55" dirty="0">
                <a:latin typeface="Arial"/>
                <a:cs typeface="Arial"/>
              </a:rPr>
              <a:t>TI</a:t>
            </a:r>
            <a:r>
              <a:rPr sz="650" b="1" spc="-85" dirty="0">
                <a:latin typeface="Arial"/>
                <a:cs typeface="Arial"/>
              </a:rPr>
              <a:t>S</a:t>
            </a:r>
            <a:r>
              <a:rPr sz="650" b="1" spc="-55" dirty="0">
                <a:latin typeface="Arial"/>
                <a:cs typeface="Arial"/>
              </a:rPr>
              <a:t>TI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650">
              <a:latin typeface="Arial"/>
              <a:cs typeface="Arial"/>
            </a:endParaRPr>
          </a:p>
          <a:p>
            <a:pPr marL="495934">
              <a:lnSpc>
                <a:spcPct val="100000"/>
              </a:lnSpc>
            </a:pPr>
            <a:r>
              <a:rPr sz="400" spc="-10" dirty="0">
                <a:latin typeface="Arial MT"/>
                <a:cs typeface="Arial MT"/>
              </a:rPr>
              <a:t>LIVORNO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42735" y="3659505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56782" y="3802113"/>
            <a:ext cx="756920" cy="340995"/>
          </a:xfrm>
          <a:prstGeom prst="rect">
            <a:avLst/>
          </a:prstGeom>
          <a:solidFill>
            <a:srgbClr val="DBEDF4"/>
          </a:solidFill>
          <a:ln w="8255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74295" marR="69850" indent="221615">
              <a:lnSpc>
                <a:spcPts val="900"/>
              </a:lnSpc>
              <a:spcBef>
                <a:spcPts val="10"/>
              </a:spcBef>
            </a:pPr>
            <a:r>
              <a:rPr sz="700" b="1" spc="-50" dirty="0">
                <a:latin typeface="Arial"/>
                <a:cs typeface="Arial"/>
              </a:rPr>
              <a:t>183</a:t>
            </a:r>
            <a:r>
              <a:rPr sz="700" b="1" spc="-50" dirty="0">
                <a:latin typeface="Times New Roman"/>
                <a:cs typeface="Times New Roman"/>
              </a:rPr>
              <a:t>° </a:t>
            </a:r>
            <a:r>
              <a:rPr sz="700" b="1" spc="-45" dirty="0">
                <a:latin typeface="Times New Roman"/>
                <a:cs typeface="Times New Roman"/>
              </a:rPr>
              <a:t> </a:t>
            </a:r>
            <a:r>
              <a:rPr sz="700" b="1" spc="-80" dirty="0">
                <a:latin typeface="Arial"/>
                <a:cs typeface="Arial"/>
              </a:rPr>
              <a:t>P</a:t>
            </a:r>
            <a:r>
              <a:rPr sz="700" b="1" spc="-90" dirty="0">
                <a:latin typeface="Arial"/>
                <a:cs typeface="Arial"/>
              </a:rPr>
              <a:t>ARACADU</a:t>
            </a:r>
            <a:r>
              <a:rPr sz="700" b="1" spc="-70" dirty="0">
                <a:latin typeface="Arial"/>
                <a:cs typeface="Arial"/>
              </a:rPr>
              <a:t>T</a:t>
            </a:r>
            <a:r>
              <a:rPr sz="700" b="1" spc="-40" dirty="0">
                <a:latin typeface="Arial"/>
                <a:cs typeface="Arial"/>
              </a:rPr>
              <a:t>I</a:t>
            </a:r>
            <a:r>
              <a:rPr sz="700" b="1" spc="-80" dirty="0">
                <a:latin typeface="Arial"/>
                <a:cs typeface="Arial"/>
              </a:rPr>
              <a:t>S</a:t>
            </a:r>
            <a:r>
              <a:rPr sz="700" b="1" spc="-50" dirty="0">
                <a:latin typeface="Arial"/>
                <a:cs typeface="Arial"/>
              </a:rPr>
              <a:t>TI</a:t>
            </a:r>
            <a:endParaRPr sz="700">
              <a:latin typeface="Arial"/>
              <a:cs typeface="Arial"/>
            </a:endParaRPr>
          </a:p>
          <a:p>
            <a:pPr marR="26670" algn="r">
              <a:lnSpc>
                <a:spcPct val="100000"/>
              </a:lnSpc>
              <a:spcBef>
                <a:spcPts val="250"/>
              </a:spcBef>
            </a:pPr>
            <a:r>
              <a:rPr sz="400" spc="-10" dirty="0">
                <a:latin typeface="Arial MT"/>
                <a:cs typeface="Arial MT"/>
              </a:rPr>
              <a:t>PISTOIA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37528" y="4201795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856782" y="4332490"/>
            <a:ext cx="756920" cy="341630"/>
          </a:xfrm>
          <a:prstGeom prst="rect">
            <a:avLst/>
          </a:prstGeom>
          <a:solidFill>
            <a:srgbClr val="DBEDF4"/>
          </a:solidFill>
          <a:ln w="8255">
            <a:solidFill>
              <a:srgbClr val="000000"/>
            </a:solidFill>
          </a:ln>
        </p:spPr>
        <p:txBody>
          <a:bodyPr vert="horz" wrap="square" lIns="0" tIns="73660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580"/>
              </a:spcBef>
            </a:pPr>
            <a:r>
              <a:rPr sz="700" b="1" spc="-90" dirty="0">
                <a:latin typeface="Arial"/>
                <a:cs typeface="Arial"/>
              </a:rPr>
              <a:t>R</a:t>
            </a:r>
            <a:r>
              <a:rPr sz="700" b="1" spc="-80" dirty="0">
                <a:latin typeface="Arial"/>
                <a:cs typeface="Arial"/>
              </a:rPr>
              <a:t>E</a:t>
            </a:r>
            <a:r>
              <a:rPr sz="700" b="1" spc="-85" dirty="0">
                <a:latin typeface="Arial"/>
                <a:cs typeface="Arial"/>
              </a:rPr>
              <a:t>LOG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-80" dirty="0">
                <a:latin typeface="Arial"/>
                <a:cs typeface="Arial"/>
              </a:rPr>
              <a:t>FOLGO</a:t>
            </a:r>
            <a:r>
              <a:rPr sz="700" b="1" spc="-90" dirty="0">
                <a:latin typeface="Arial"/>
                <a:cs typeface="Arial"/>
              </a:rPr>
              <a:t>R</a:t>
            </a:r>
            <a:r>
              <a:rPr sz="700" b="1" spc="-75" dirty="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00">
              <a:latin typeface="Arial"/>
              <a:cs typeface="Arial"/>
            </a:endParaRPr>
          </a:p>
          <a:p>
            <a:pPr marR="34925" algn="r">
              <a:lnSpc>
                <a:spcPct val="100000"/>
              </a:lnSpc>
            </a:pPr>
            <a:r>
              <a:rPr sz="400" spc="-10" dirty="0">
                <a:latin typeface="Arial MT"/>
                <a:cs typeface="Arial MT"/>
              </a:rPr>
              <a:t>PISA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937321" y="1313624"/>
            <a:ext cx="6736715" cy="815975"/>
            <a:chOff x="1937321" y="1313624"/>
            <a:chExt cx="6736715" cy="815975"/>
          </a:xfrm>
        </p:grpSpPr>
        <p:sp>
          <p:nvSpPr>
            <p:cNvPr id="22" name="object 22"/>
            <p:cNvSpPr/>
            <p:nvPr/>
          </p:nvSpPr>
          <p:spPr>
            <a:xfrm>
              <a:off x="4832350" y="1842262"/>
              <a:ext cx="3836035" cy="3810"/>
            </a:xfrm>
            <a:custGeom>
              <a:avLst/>
              <a:gdLst/>
              <a:ahLst/>
              <a:cxnLst/>
              <a:rect l="l" t="t" r="r" b="b"/>
              <a:pathLst>
                <a:path w="3836034" h="3810">
                  <a:moveTo>
                    <a:pt x="0" y="0"/>
                  </a:moveTo>
                  <a:lnTo>
                    <a:pt x="3836035" y="381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712204" y="1849501"/>
              <a:ext cx="3810" cy="276225"/>
            </a:xfrm>
            <a:custGeom>
              <a:avLst/>
              <a:gdLst/>
              <a:ahLst/>
              <a:cxnLst/>
              <a:rect l="l" t="t" r="r" b="b"/>
              <a:pathLst>
                <a:path w="3809" h="276225">
                  <a:moveTo>
                    <a:pt x="3555" y="275716"/>
                  </a:moveTo>
                  <a:lnTo>
                    <a:pt x="0" y="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834001" y="1852168"/>
              <a:ext cx="1905" cy="266065"/>
            </a:xfrm>
            <a:custGeom>
              <a:avLst/>
              <a:gdLst/>
              <a:ahLst/>
              <a:cxnLst/>
              <a:rect l="l" t="t" r="r" b="b"/>
              <a:pathLst>
                <a:path w="1904" h="266064">
                  <a:moveTo>
                    <a:pt x="1904" y="265557"/>
                  </a:moveTo>
                  <a:lnTo>
                    <a:pt x="0" y="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665082" y="1844040"/>
              <a:ext cx="4445" cy="276225"/>
            </a:xfrm>
            <a:custGeom>
              <a:avLst/>
              <a:gdLst/>
              <a:ahLst/>
              <a:cxnLst/>
              <a:rect l="l" t="t" r="r" b="b"/>
              <a:pathLst>
                <a:path w="4445" h="276225">
                  <a:moveTo>
                    <a:pt x="4445" y="275716"/>
                  </a:moveTo>
                  <a:lnTo>
                    <a:pt x="0" y="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941448" y="1317752"/>
              <a:ext cx="635" cy="102870"/>
            </a:xfrm>
            <a:custGeom>
              <a:avLst/>
              <a:gdLst/>
              <a:ahLst/>
              <a:cxnLst/>
              <a:rect l="l" t="t" r="r" b="b"/>
              <a:pathLst>
                <a:path w="635" h="102869">
                  <a:moveTo>
                    <a:pt x="635" y="102742"/>
                  </a:moveTo>
                  <a:lnTo>
                    <a:pt x="0" y="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2490342" y="1519885"/>
            <a:ext cx="762000" cy="341630"/>
          </a:xfrm>
          <a:custGeom>
            <a:avLst/>
            <a:gdLst/>
            <a:ahLst/>
            <a:cxnLst/>
            <a:rect l="l" t="t" r="r" b="b"/>
            <a:pathLst>
              <a:path w="762000" h="341630">
                <a:moveTo>
                  <a:pt x="0" y="341299"/>
                </a:moveTo>
                <a:lnTo>
                  <a:pt x="761453" y="341299"/>
                </a:lnTo>
                <a:lnTo>
                  <a:pt x="761453" y="0"/>
                </a:lnTo>
                <a:lnTo>
                  <a:pt x="0" y="0"/>
                </a:lnTo>
                <a:lnTo>
                  <a:pt x="0" y="341299"/>
                </a:lnTo>
                <a:close/>
              </a:path>
            </a:pathLst>
          </a:custGeom>
          <a:ln w="6197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774442" y="1390904"/>
            <a:ext cx="18478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20" dirty="0">
                <a:latin typeface="Arial"/>
                <a:cs typeface="Arial"/>
              </a:rPr>
              <a:t>X</a:t>
            </a:r>
            <a:r>
              <a:rPr sz="750" b="1" spc="5" dirty="0">
                <a:latin typeface="Arial"/>
                <a:cs typeface="Arial"/>
              </a:rPr>
              <a:t> </a:t>
            </a:r>
            <a:r>
              <a:rPr sz="750" b="1" spc="20" dirty="0">
                <a:latin typeface="Arial"/>
                <a:cs typeface="Arial"/>
              </a:rPr>
              <a:t>X</a:t>
            </a:r>
            <a:endParaRPr sz="7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584195" y="1523542"/>
            <a:ext cx="659765" cy="34607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90170" indent="85090">
              <a:lnSpc>
                <a:spcPct val="107600"/>
              </a:lnSpc>
              <a:spcBef>
                <a:spcPts val="50"/>
              </a:spcBef>
            </a:pPr>
            <a:r>
              <a:rPr sz="700" b="1" spc="-90" dirty="0">
                <a:latin typeface="Arial"/>
                <a:cs typeface="Arial"/>
              </a:rPr>
              <a:t>C</a:t>
            </a:r>
            <a:r>
              <a:rPr sz="700" b="1" spc="-75" dirty="0">
                <a:latin typeface="Arial"/>
                <a:cs typeface="Arial"/>
              </a:rPr>
              <a:t>TE</a:t>
            </a:r>
            <a:r>
              <a:rPr sz="700" b="1" spc="-40" dirty="0">
                <a:latin typeface="Arial"/>
                <a:cs typeface="Arial"/>
              </a:rPr>
              <a:t> </a:t>
            </a:r>
            <a:r>
              <a:rPr sz="700" b="1" spc="-90" dirty="0">
                <a:latin typeface="Arial"/>
                <a:cs typeface="Arial"/>
              </a:rPr>
              <a:t>AR</a:t>
            </a:r>
            <a:r>
              <a:rPr sz="700" b="1" spc="-80" dirty="0">
                <a:latin typeface="Arial"/>
                <a:cs typeface="Arial"/>
              </a:rPr>
              <a:t>E</a:t>
            </a:r>
            <a:r>
              <a:rPr sz="700" b="1" spc="-50" dirty="0">
                <a:latin typeface="Arial"/>
                <a:cs typeface="Arial"/>
              </a:rPr>
              <a:t>A  </a:t>
            </a:r>
            <a:r>
              <a:rPr sz="700" b="1" spc="-70" dirty="0">
                <a:latin typeface="Arial"/>
                <a:cs typeface="Arial"/>
              </a:rPr>
              <a:t>T</a:t>
            </a:r>
            <a:r>
              <a:rPr sz="700" b="1" spc="-85" dirty="0">
                <a:latin typeface="Arial"/>
                <a:cs typeface="Arial"/>
              </a:rPr>
              <a:t>E</a:t>
            </a:r>
            <a:r>
              <a:rPr sz="700" b="1" spc="-90" dirty="0">
                <a:latin typeface="Arial"/>
                <a:cs typeface="Arial"/>
              </a:rPr>
              <a:t>RR</a:t>
            </a:r>
            <a:r>
              <a:rPr sz="700" b="1" spc="-35" dirty="0">
                <a:latin typeface="Arial"/>
                <a:cs typeface="Arial"/>
              </a:rPr>
              <a:t>I</a:t>
            </a:r>
            <a:r>
              <a:rPr sz="700" b="1" spc="-75" dirty="0">
                <a:latin typeface="Arial"/>
                <a:cs typeface="Arial"/>
              </a:rPr>
              <a:t>T</a:t>
            </a:r>
            <a:r>
              <a:rPr sz="700" b="1" spc="-90" dirty="0">
                <a:latin typeface="Arial"/>
                <a:cs typeface="Arial"/>
              </a:rPr>
              <a:t>OR</a:t>
            </a:r>
            <a:r>
              <a:rPr sz="700" b="1" spc="-35" dirty="0">
                <a:latin typeface="Arial"/>
                <a:cs typeface="Arial"/>
              </a:rPr>
              <a:t>I</a:t>
            </a:r>
            <a:r>
              <a:rPr sz="700" b="1" spc="-90" dirty="0">
                <a:latin typeface="Arial"/>
                <a:cs typeface="Arial"/>
              </a:rPr>
              <a:t>A</a:t>
            </a:r>
            <a:r>
              <a:rPr sz="700" b="1" spc="-75" dirty="0">
                <a:latin typeface="Arial"/>
                <a:cs typeface="Arial"/>
              </a:rPr>
              <a:t>LE</a:t>
            </a:r>
            <a:endParaRPr sz="7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84"/>
              </a:spcBef>
            </a:pPr>
            <a:r>
              <a:rPr sz="400" spc="-10" dirty="0">
                <a:latin typeface="Arial MT"/>
                <a:cs typeface="Arial MT"/>
              </a:rPr>
              <a:t>PADOVA</a:t>
            </a:r>
            <a:endParaRPr sz="400">
              <a:latin typeface="Arial MT"/>
              <a:cs typeface="Arial MT"/>
            </a:endParaRPr>
          </a:p>
        </p:txBody>
      </p:sp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2414714" y="1865884"/>
          <a:ext cx="860424" cy="30874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96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198">
                <a:tc gridSpan="3">
                  <a:txBody>
                    <a:bodyPr/>
                    <a:lstStyle/>
                    <a:p>
                      <a:pPr marL="85090" algn="ctr">
                        <a:lnSpc>
                          <a:spcPts val="785"/>
                        </a:lnSpc>
                        <a:spcBef>
                          <a:spcPts val="10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X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75565" marR="82550" indent="85090">
                        <a:lnSpc>
                          <a:spcPct val="107700"/>
                        </a:lnSpc>
                        <a:spcBef>
                          <a:spcPts val="75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CM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LI 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VENE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GI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4604" algn="r">
                        <a:lnSpc>
                          <a:spcPts val="415"/>
                        </a:lnSpc>
                        <a:spcBef>
                          <a:spcPts val="280"/>
                        </a:spcBef>
                      </a:pPr>
                      <a:r>
                        <a:rPr sz="400" spc="-10" dirty="0">
                          <a:latin typeface="Arial MT"/>
                          <a:cs typeface="Arial MT"/>
                        </a:rPr>
                        <a:t>TRIESTE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95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3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5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507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114300" algn="ctr">
                        <a:lnSpc>
                          <a:spcPts val="780"/>
                        </a:lnSpc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3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700" b="1" spc="-90" dirty="0">
                          <a:latin typeface="Arial"/>
                          <a:cs typeface="Arial"/>
                        </a:rPr>
                        <a:t>CME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159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700" b="1" spc="-90" dirty="0">
                          <a:latin typeface="Arial"/>
                          <a:cs typeface="Arial"/>
                        </a:rPr>
                        <a:t>MARCHE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635" algn="r">
                        <a:lnSpc>
                          <a:spcPts val="425"/>
                        </a:lnSpc>
                        <a:spcBef>
                          <a:spcPts val="270"/>
                        </a:spcBef>
                      </a:pPr>
                      <a:r>
                        <a:rPr sz="400" spc="-10" dirty="0">
                          <a:latin typeface="Arial MT"/>
                          <a:cs typeface="Arial MT"/>
                        </a:rPr>
                        <a:t>ANCONA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9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639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77470" algn="ctr">
                        <a:lnSpc>
                          <a:spcPts val="780"/>
                        </a:lnSpc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1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42545" marR="41910" indent="252095">
                        <a:lnSpc>
                          <a:spcPct val="107700"/>
                        </a:lnSpc>
                        <a:spcBef>
                          <a:spcPts val="80"/>
                        </a:spcBef>
                      </a:pPr>
                      <a:r>
                        <a:rPr sz="700" b="1" spc="-90" dirty="0">
                          <a:latin typeface="Arial"/>
                          <a:cs typeface="Arial"/>
                        </a:rPr>
                        <a:t>CME </a:t>
                      </a:r>
                      <a:r>
                        <a:rPr sz="7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ABRU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MOLI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3970" algn="r">
                        <a:lnSpc>
                          <a:spcPts val="409"/>
                        </a:lnSpc>
                        <a:spcBef>
                          <a:spcPts val="275"/>
                        </a:spcBef>
                      </a:pPr>
                      <a:r>
                        <a:rPr sz="400" spc="-10" dirty="0">
                          <a:latin typeface="Arial MT"/>
                          <a:cs typeface="Arial MT"/>
                        </a:rPr>
                        <a:t>L'AQUILA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1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916">
                <a:tc gridSpan="3">
                  <a:txBody>
                    <a:bodyPr/>
                    <a:lstStyle/>
                    <a:p>
                      <a:pPr marL="71755" algn="ctr">
                        <a:lnSpc>
                          <a:spcPts val="780"/>
                        </a:lnSpc>
                        <a:spcBef>
                          <a:spcPts val="250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8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40640" marR="43815" indent="250825">
                        <a:lnSpc>
                          <a:spcPct val="107700"/>
                        </a:lnSpc>
                        <a:spcBef>
                          <a:spcPts val="80"/>
                        </a:spcBef>
                      </a:pPr>
                      <a:r>
                        <a:rPr sz="700" b="1" spc="-90" dirty="0">
                          <a:latin typeface="Arial"/>
                          <a:cs typeface="Arial"/>
                        </a:rPr>
                        <a:t>CME </a:t>
                      </a:r>
                      <a:r>
                        <a:rPr sz="7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EMILIA</a:t>
                      </a:r>
                      <a:r>
                        <a:rPr sz="7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RO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MA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504190">
                        <a:lnSpc>
                          <a:spcPts val="409"/>
                        </a:lnSpc>
                        <a:spcBef>
                          <a:spcPts val="280"/>
                        </a:spcBef>
                      </a:pPr>
                      <a:r>
                        <a:rPr sz="400" spc="-5" dirty="0">
                          <a:latin typeface="Arial MT"/>
                          <a:cs typeface="Arial MT"/>
                        </a:rPr>
                        <a:t>B</a:t>
                      </a:r>
                      <a:r>
                        <a:rPr sz="400" dirty="0">
                          <a:latin typeface="Arial MT"/>
                          <a:cs typeface="Arial MT"/>
                        </a:rPr>
                        <a:t>OLOGNA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4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047">
                <a:tc gridSpan="3">
                  <a:txBody>
                    <a:bodyPr/>
                    <a:lstStyle/>
                    <a:p>
                      <a:pPr marL="100330" algn="ctr">
                        <a:lnSpc>
                          <a:spcPts val="780"/>
                        </a:lnSpc>
                        <a:spcBef>
                          <a:spcPts val="50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2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239395" marR="215900" indent="66040">
                        <a:lnSpc>
                          <a:spcPct val="107700"/>
                        </a:lnSpc>
                        <a:spcBef>
                          <a:spcPts val="80"/>
                        </a:spcBef>
                      </a:pPr>
                      <a:r>
                        <a:rPr sz="700" b="1" spc="-90" dirty="0">
                          <a:latin typeface="Arial"/>
                          <a:cs typeface="Arial"/>
                        </a:rPr>
                        <a:t>CME </a:t>
                      </a:r>
                      <a:r>
                        <a:rPr sz="7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UMBR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501015">
                        <a:lnSpc>
                          <a:spcPts val="360"/>
                        </a:lnSpc>
                        <a:spcBef>
                          <a:spcPts val="330"/>
                        </a:spcBef>
                      </a:pPr>
                      <a:r>
                        <a:rPr sz="350" spc="-5" dirty="0">
                          <a:latin typeface="Arial MT"/>
                          <a:cs typeface="Arial MT"/>
                        </a:rPr>
                        <a:t>PERUGI</a:t>
                      </a:r>
                      <a:r>
                        <a:rPr sz="35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3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50" dirty="0">
                          <a:latin typeface="Arial MT"/>
                          <a:cs typeface="Arial MT"/>
                        </a:rPr>
                        <a:t>.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80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1" name="object 31"/>
          <p:cNvSpPr txBox="1"/>
          <p:nvPr/>
        </p:nvSpPr>
        <p:spPr>
          <a:xfrm>
            <a:off x="3273540" y="3943960"/>
            <a:ext cx="39370" cy="850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00" spc="-5" dirty="0">
                <a:latin typeface="Arial MT"/>
                <a:cs typeface="Arial MT"/>
              </a:rPr>
              <a:t>.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563369" y="1512354"/>
            <a:ext cx="762635" cy="340995"/>
          </a:xfrm>
          <a:custGeom>
            <a:avLst/>
            <a:gdLst/>
            <a:ahLst/>
            <a:cxnLst/>
            <a:rect l="l" t="t" r="r" b="b"/>
            <a:pathLst>
              <a:path w="762635" h="340994">
                <a:moveTo>
                  <a:pt x="0" y="340956"/>
                </a:moveTo>
                <a:lnTo>
                  <a:pt x="762342" y="340956"/>
                </a:lnTo>
                <a:lnTo>
                  <a:pt x="762342" y="0"/>
                </a:lnTo>
                <a:lnTo>
                  <a:pt x="0" y="0"/>
                </a:lnTo>
                <a:lnTo>
                  <a:pt x="0" y="340956"/>
                </a:lnTo>
                <a:close/>
              </a:path>
            </a:pathLst>
          </a:custGeom>
          <a:ln w="6197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724405" y="1509451"/>
            <a:ext cx="440690" cy="25654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5"/>
              </a:spcBef>
            </a:pPr>
            <a:r>
              <a:rPr sz="700" b="1" spc="-80" dirty="0">
                <a:latin typeface="Arial"/>
                <a:cs typeface="Arial"/>
              </a:rPr>
              <a:t>STATO</a:t>
            </a:r>
            <a:endParaRPr sz="7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700" b="1" spc="-80" dirty="0">
                <a:latin typeface="Arial"/>
                <a:cs typeface="Arial"/>
              </a:rPr>
              <a:t>MAGGIORE</a:t>
            </a:r>
            <a:endParaRPr sz="7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51405" y="1383538"/>
            <a:ext cx="18415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20" dirty="0">
                <a:latin typeface="Arial"/>
                <a:cs typeface="Arial"/>
              </a:rPr>
              <a:t>X X</a:t>
            </a:r>
            <a:endParaRPr sz="7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092198" y="1776755"/>
            <a:ext cx="230504" cy="850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50" spc="20" dirty="0">
                <a:latin typeface="Arial MT"/>
                <a:cs typeface="Arial MT"/>
              </a:rPr>
              <a:t>PADOV</a:t>
            </a:r>
            <a:r>
              <a:rPr sz="350" spc="25" dirty="0">
                <a:latin typeface="Arial MT"/>
                <a:cs typeface="Arial MT"/>
              </a:rPr>
              <a:t>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424809" y="1526832"/>
            <a:ext cx="763270" cy="340995"/>
          </a:xfrm>
          <a:custGeom>
            <a:avLst/>
            <a:gdLst/>
            <a:ahLst/>
            <a:cxnLst/>
            <a:rect l="l" t="t" r="r" b="b"/>
            <a:pathLst>
              <a:path w="763270" h="340994">
                <a:moveTo>
                  <a:pt x="0" y="340956"/>
                </a:moveTo>
                <a:lnTo>
                  <a:pt x="763092" y="340956"/>
                </a:lnTo>
                <a:lnTo>
                  <a:pt x="763092" y="0"/>
                </a:lnTo>
                <a:lnTo>
                  <a:pt x="0" y="0"/>
                </a:lnTo>
                <a:lnTo>
                  <a:pt x="0" y="340956"/>
                </a:lnTo>
                <a:close/>
              </a:path>
            </a:pathLst>
          </a:custGeom>
          <a:ln w="6197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756786" y="1397888"/>
            <a:ext cx="9207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20" dirty="0">
                <a:latin typeface="Arial"/>
                <a:cs typeface="Arial"/>
              </a:rPr>
              <a:t>X</a:t>
            </a:r>
            <a:endParaRPr sz="7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55289" y="1524573"/>
            <a:ext cx="725170" cy="351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9209" indent="167005">
              <a:lnSpc>
                <a:spcPct val="107700"/>
              </a:lnSpc>
              <a:spcBef>
                <a:spcPts val="95"/>
              </a:spcBef>
            </a:pPr>
            <a:r>
              <a:rPr sz="700" b="1" spc="-55" dirty="0">
                <a:latin typeface="Arial"/>
                <a:cs typeface="Arial"/>
              </a:rPr>
              <a:t>VI</a:t>
            </a:r>
            <a:r>
              <a:rPr sz="700" b="1" spc="-90" dirty="0">
                <a:latin typeface="Arial"/>
                <a:cs typeface="Arial"/>
              </a:rPr>
              <a:t>C</a:t>
            </a:r>
            <a:r>
              <a:rPr sz="700" b="1" spc="-75" dirty="0">
                <a:latin typeface="Arial"/>
                <a:cs typeface="Arial"/>
              </a:rPr>
              <a:t>E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-90" dirty="0">
                <a:latin typeface="Arial"/>
                <a:cs typeface="Arial"/>
              </a:rPr>
              <a:t>C</a:t>
            </a:r>
            <a:r>
              <a:rPr sz="700" b="1" spc="-55" dirty="0">
                <a:latin typeface="Arial"/>
                <a:cs typeface="Arial"/>
              </a:rPr>
              <a:t>TE  </a:t>
            </a:r>
            <a:r>
              <a:rPr sz="700" b="1" spc="-35" dirty="0">
                <a:latin typeface="Arial"/>
                <a:cs typeface="Arial"/>
              </a:rPr>
              <a:t>I</a:t>
            </a:r>
            <a:r>
              <a:rPr sz="700" b="1" spc="-90" dirty="0">
                <a:latin typeface="Arial"/>
                <a:cs typeface="Arial"/>
              </a:rPr>
              <a:t>N</a:t>
            </a:r>
            <a:r>
              <a:rPr sz="700" b="1" spc="-70" dirty="0">
                <a:latin typeface="Arial"/>
                <a:cs typeface="Arial"/>
              </a:rPr>
              <a:t>F</a:t>
            </a:r>
            <a:r>
              <a:rPr sz="700" b="1" spc="-95" dirty="0">
                <a:latin typeface="Arial"/>
                <a:cs typeface="Arial"/>
              </a:rPr>
              <a:t>R</a:t>
            </a:r>
            <a:r>
              <a:rPr sz="700" b="1" spc="-90" dirty="0">
                <a:latin typeface="Arial"/>
                <a:cs typeface="Arial"/>
              </a:rPr>
              <a:t>A</a:t>
            </a:r>
            <a:r>
              <a:rPr sz="700" b="1" spc="-80" dirty="0">
                <a:latin typeface="Arial"/>
                <a:cs typeface="Arial"/>
              </a:rPr>
              <a:t>S</a:t>
            </a:r>
            <a:r>
              <a:rPr sz="700" b="1" spc="-70" dirty="0">
                <a:latin typeface="Arial"/>
                <a:cs typeface="Arial"/>
              </a:rPr>
              <a:t>T</a:t>
            </a:r>
            <a:r>
              <a:rPr sz="700" b="1" spc="-95" dirty="0">
                <a:latin typeface="Arial"/>
                <a:cs typeface="Arial"/>
              </a:rPr>
              <a:t>R</a:t>
            </a:r>
            <a:r>
              <a:rPr sz="700" b="1" spc="-90" dirty="0">
                <a:latin typeface="Arial"/>
                <a:cs typeface="Arial"/>
              </a:rPr>
              <a:t>U</a:t>
            </a:r>
            <a:r>
              <a:rPr sz="700" b="1" spc="-70" dirty="0">
                <a:latin typeface="Arial"/>
                <a:cs typeface="Arial"/>
              </a:rPr>
              <a:t>T</a:t>
            </a:r>
            <a:r>
              <a:rPr sz="700" b="1" spc="-75" dirty="0">
                <a:latin typeface="Arial"/>
                <a:cs typeface="Arial"/>
              </a:rPr>
              <a:t>T</a:t>
            </a:r>
            <a:r>
              <a:rPr sz="700" b="1" spc="-90" dirty="0">
                <a:latin typeface="Arial"/>
                <a:cs typeface="Arial"/>
              </a:rPr>
              <a:t>UR</a:t>
            </a:r>
            <a:r>
              <a:rPr sz="700" b="1" spc="-75" dirty="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330"/>
              </a:spcBef>
            </a:pPr>
            <a:r>
              <a:rPr sz="350" spc="25" dirty="0">
                <a:latin typeface="Arial MT"/>
                <a:cs typeface="Arial MT"/>
              </a:rPr>
              <a:t>PADOVA</a:t>
            </a:r>
            <a:endParaRPr sz="350">
              <a:latin typeface="Arial MT"/>
              <a:cs typeface="Arial MT"/>
            </a:endParaRPr>
          </a:p>
        </p:txBody>
      </p:sp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3957891" y="2224138"/>
          <a:ext cx="1727833" cy="3058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27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0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45110" marR="107314" indent="-127000">
                        <a:lnSpc>
                          <a:spcPct val="107700"/>
                        </a:lnSpc>
                        <a:spcBef>
                          <a:spcPts val="75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13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^</a:t>
                      </a:r>
                      <a:r>
                        <a:rPr sz="7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BR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IG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TA  </a:t>
                      </a:r>
                      <a:r>
                        <a:rPr sz="700" b="1" spc="-70" dirty="0">
                          <a:latin typeface="Arial"/>
                          <a:cs typeface="Arial"/>
                        </a:rPr>
                        <a:t>ARIETE</a:t>
                      </a:r>
                      <a:endParaRPr sz="700" dirty="0">
                        <a:latin typeface="Arial"/>
                        <a:cs typeface="Arial"/>
                      </a:endParaRPr>
                    </a:p>
                    <a:p>
                      <a:pPr marL="422275">
                        <a:lnSpc>
                          <a:spcPts val="305"/>
                        </a:lnSpc>
                        <a:spcBef>
                          <a:spcPts val="390"/>
                        </a:spcBef>
                      </a:pPr>
                      <a:r>
                        <a:rPr sz="350" spc="20" dirty="0">
                          <a:latin typeface="Arial MT"/>
                          <a:cs typeface="Arial MT"/>
                        </a:rPr>
                        <a:t>PORDENONE</a:t>
                      </a:r>
                      <a:endParaRPr sz="350" dirty="0">
                        <a:latin typeface="Arial MT"/>
                        <a:cs typeface="Arial MT"/>
                      </a:endParaRPr>
                    </a:p>
                  </a:txBody>
                  <a:tcPr marL="0" marR="0" marT="95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226">
                <a:tc gridSpan="3">
                  <a:txBody>
                    <a:bodyPr/>
                    <a:lstStyle/>
                    <a:p>
                      <a:pPr marR="116205" algn="ctr">
                        <a:lnSpc>
                          <a:spcPts val="810"/>
                        </a:lnSpc>
                        <a:spcBef>
                          <a:spcPts val="57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73025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93980" algn="ctr">
                        <a:lnSpc>
                          <a:spcPts val="760"/>
                        </a:lnSpc>
                        <a:spcBef>
                          <a:spcPts val="620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370">
                <a:tc rowSpan="2" gridSpan="2"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13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CARRI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399415">
                        <a:lnSpc>
                          <a:spcPts val="385"/>
                        </a:lnSpc>
                      </a:pPr>
                      <a:r>
                        <a:rPr sz="350" spc="20" dirty="0">
                          <a:latin typeface="Arial MT"/>
                          <a:cs typeface="Arial MT"/>
                        </a:rPr>
                        <a:t>CORDENONS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723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CARRI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466725">
                        <a:lnSpc>
                          <a:spcPts val="340"/>
                        </a:lnSpc>
                        <a:spcBef>
                          <a:spcPts val="5"/>
                        </a:spcBef>
                      </a:pPr>
                      <a:r>
                        <a:rPr sz="350" spc="20" dirty="0">
                          <a:latin typeface="Arial MT"/>
                          <a:cs typeface="Arial MT"/>
                        </a:rPr>
                        <a:t>TAURIANO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611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23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319">
                <a:tc gridSpan="3">
                  <a:txBody>
                    <a:bodyPr/>
                    <a:lstStyle/>
                    <a:p>
                      <a:pPr marR="101600" algn="ctr">
                        <a:lnSpc>
                          <a:spcPts val="825"/>
                        </a:lnSpc>
                        <a:spcBef>
                          <a:spcPts val="41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5270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96520" algn="ctr">
                        <a:lnSpc>
                          <a:spcPts val="740"/>
                        </a:lnSpc>
                        <a:spcBef>
                          <a:spcPts val="500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151">
                <a:tc rowSpan="2" gridSpan="2"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GLIE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494030">
                        <a:lnSpc>
                          <a:spcPts val="405"/>
                        </a:lnSpc>
                      </a:pPr>
                      <a:r>
                        <a:rPr sz="350" spc="25" dirty="0">
                          <a:latin typeface="Arial MT"/>
                          <a:cs typeface="Arial MT"/>
                        </a:rPr>
                        <a:t>ZOPPOLA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47320" marR="134620" indent="11430">
                        <a:lnSpc>
                          <a:spcPct val="107700"/>
                        </a:lnSpc>
                        <a:spcBef>
                          <a:spcPts val="120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NC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 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NOVAR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700" b="1" spc="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)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462915">
                        <a:lnSpc>
                          <a:spcPts val="370"/>
                        </a:lnSpc>
                        <a:spcBef>
                          <a:spcPts val="285"/>
                        </a:spcBef>
                      </a:pPr>
                      <a:r>
                        <a:rPr sz="400" spc="-10" dirty="0">
                          <a:latin typeface="Arial MT"/>
                          <a:cs typeface="Arial MT"/>
                        </a:rPr>
                        <a:t>CODROIPO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83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468">
                <a:tc gridSpan="3">
                  <a:txBody>
                    <a:bodyPr/>
                    <a:lstStyle/>
                    <a:p>
                      <a:pPr marR="86995" algn="ctr">
                        <a:lnSpc>
                          <a:spcPts val="810"/>
                        </a:lnSpc>
                        <a:spcBef>
                          <a:spcPts val="409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98425" algn="ctr">
                        <a:lnSpc>
                          <a:spcPts val="750"/>
                        </a:lnSpc>
                        <a:spcBef>
                          <a:spcPts val="46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59055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413">
                <a:tc rowSpan="2" gridSpan="2"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13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GL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IER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502284">
                        <a:lnSpc>
                          <a:spcPts val="390"/>
                        </a:lnSpc>
                        <a:spcBef>
                          <a:spcPts val="5"/>
                        </a:spcBef>
                      </a:pPr>
                      <a:r>
                        <a:rPr sz="350" spc="20" dirty="0">
                          <a:latin typeface="Arial MT"/>
                          <a:cs typeface="Arial MT"/>
                        </a:rPr>
                        <a:t>MANIAGO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717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247650" marR="233045" indent="3810">
                        <a:lnSpc>
                          <a:spcPct val="107700"/>
                        </a:lnSpc>
                        <a:spcBef>
                          <a:spcPts val="11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ELOG 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IETE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500380">
                        <a:lnSpc>
                          <a:spcPts val="380"/>
                        </a:lnSpc>
                        <a:spcBef>
                          <a:spcPts val="280"/>
                        </a:spcBef>
                      </a:pPr>
                      <a:r>
                        <a:rPr sz="400" spc="-10" dirty="0">
                          <a:latin typeface="Arial MT"/>
                          <a:cs typeface="Arial MT"/>
                        </a:rPr>
                        <a:t>MANIAGO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308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17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426">
                <a:tc gridSpan="3">
                  <a:txBody>
                    <a:bodyPr/>
                    <a:lstStyle/>
                    <a:p>
                      <a:pPr marR="101600" algn="ctr">
                        <a:lnSpc>
                          <a:spcPts val="835"/>
                        </a:lnSpc>
                        <a:spcBef>
                          <a:spcPts val="52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85725" algn="ctr">
                        <a:lnSpc>
                          <a:spcPts val="725"/>
                        </a:lnSpc>
                        <a:spcBef>
                          <a:spcPts val="630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8001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4585">
                <a:tc rowSpan="2"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UA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476250">
                        <a:lnSpc>
                          <a:spcPts val="465"/>
                        </a:lnSpc>
                      </a:pPr>
                      <a:r>
                        <a:rPr sz="400" spc="-15" dirty="0">
                          <a:latin typeface="Arial MT"/>
                          <a:cs typeface="Arial MT"/>
                        </a:rPr>
                        <a:t>CREMONA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RCS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CARR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408940">
                        <a:lnSpc>
                          <a:spcPts val="355"/>
                        </a:lnSpc>
                      </a:pPr>
                      <a:r>
                        <a:rPr sz="400" spc="-10" dirty="0">
                          <a:latin typeface="Arial MT"/>
                          <a:cs typeface="Arial MT"/>
                        </a:rPr>
                        <a:t>PORDENONE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831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529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pSp>
        <p:nvGrpSpPr>
          <p:cNvPr id="40" name="object 40"/>
          <p:cNvGrpSpPr/>
          <p:nvPr/>
        </p:nvGrpSpPr>
        <p:grpSpPr>
          <a:xfrm>
            <a:off x="1935289" y="1313624"/>
            <a:ext cx="3357879" cy="125730"/>
            <a:chOff x="1935289" y="1313624"/>
            <a:chExt cx="3357879" cy="125730"/>
          </a:xfrm>
        </p:grpSpPr>
        <p:sp>
          <p:nvSpPr>
            <p:cNvPr id="41" name="object 41"/>
            <p:cNvSpPr/>
            <p:nvPr/>
          </p:nvSpPr>
          <p:spPr>
            <a:xfrm>
              <a:off x="2866517" y="1317752"/>
              <a:ext cx="635" cy="110489"/>
            </a:xfrm>
            <a:custGeom>
              <a:avLst/>
              <a:gdLst/>
              <a:ahLst/>
              <a:cxnLst/>
              <a:rect l="l" t="t" r="r" b="b"/>
              <a:pathLst>
                <a:path w="635" h="110490">
                  <a:moveTo>
                    <a:pt x="126" y="110109"/>
                  </a:moveTo>
                  <a:lnTo>
                    <a:pt x="0" y="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802507" y="1317752"/>
              <a:ext cx="1270" cy="117475"/>
            </a:xfrm>
            <a:custGeom>
              <a:avLst/>
              <a:gdLst/>
              <a:ahLst/>
              <a:cxnLst/>
              <a:rect l="l" t="t" r="r" b="b"/>
              <a:pathLst>
                <a:path w="1270" h="117475">
                  <a:moveTo>
                    <a:pt x="0" y="117094"/>
                  </a:moveTo>
                  <a:lnTo>
                    <a:pt x="1016" y="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939417" y="1322070"/>
              <a:ext cx="3349625" cy="635"/>
            </a:xfrm>
            <a:custGeom>
              <a:avLst/>
              <a:gdLst/>
              <a:ahLst/>
              <a:cxnLst/>
              <a:rect l="l" t="t" r="r" b="b"/>
              <a:pathLst>
                <a:path w="3349625" h="634">
                  <a:moveTo>
                    <a:pt x="0" y="380"/>
                  </a:moveTo>
                  <a:lnTo>
                    <a:pt x="3349498" y="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4" name="object 44"/>
          <p:cNvGrpSpPr/>
          <p:nvPr/>
        </p:nvGrpSpPr>
        <p:grpSpPr>
          <a:xfrm>
            <a:off x="6590156" y="2570416"/>
            <a:ext cx="226060" cy="2424430"/>
            <a:chOff x="6590156" y="2570416"/>
            <a:chExt cx="226060" cy="2424430"/>
          </a:xfrm>
        </p:grpSpPr>
        <p:sp>
          <p:nvSpPr>
            <p:cNvPr id="45" name="object 45"/>
            <p:cNvSpPr/>
            <p:nvPr/>
          </p:nvSpPr>
          <p:spPr>
            <a:xfrm>
              <a:off x="6601523" y="4468685"/>
              <a:ext cx="208279" cy="0"/>
            </a:xfrm>
            <a:custGeom>
              <a:avLst/>
              <a:gdLst/>
              <a:ahLst/>
              <a:cxnLst/>
              <a:rect l="l" t="t" r="r" b="b"/>
              <a:pathLst>
                <a:path w="208279">
                  <a:moveTo>
                    <a:pt x="0" y="0"/>
                  </a:moveTo>
                  <a:lnTo>
                    <a:pt x="207835" y="0"/>
                  </a:lnTo>
                </a:path>
              </a:pathLst>
            </a:custGeom>
            <a:ln w="1244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694677" y="2574544"/>
              <a:ext cx="3175" cy="2416175"/>
            </a:xfrm>
            <a:custGeom>
              <a:avLst/>
              <a:gdLst/>
              <a:ahLst/>
              <a:cxnLst/>
              <a:rect l="l" t="t" r="r" b="b"/>
              <a:pathLst>
                <a:path w="3175" h="2416175">
                  <a:moveTo>
                    <a:pt x="3175" y="2415794"/>
                  </a:moveTo>
                  <a:lnTo>
                    <a:pt x="0" y="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606476" y="3442843"/>
              <a:ext cx="174625" cy="0"/>
            </a:xfrm>
            <a:custGeom>
              <a:avLst/>
              <a:gdLst/>
              <a:ahLst/>
              <a:cxnLst/>
              <a:rect l="l" t="t" r="r" b="b"/>
              <a:pathLst>
                <a:path w="174625">
                  <a:moveTo>
                    <a:pt x="0" y="0"/>
                  </a:moveTo>
                  <a:lnTo>
                    <a:pt x="174561" y="0"/>
                  </a:lnTo>
                </a:path>
              </a:pathLst>
            </a:custGeom>
            <a:ln w="14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598094" y="2901886"/>
              <a:ext cx="188595" cy="0"/>
            </a:xfrm>
            <a:custGeom>
              <a:avLst/>
              <a:gdLst/>
              <a:ahLst/>
              <a:cxnLst/>
              <a:rect l="l" t="t" r="r" b="b"/>
              <a:pathLst>
                <a:path w="188595">
                  <a:moveTo>
                    <a:pt x="0" y="0"/>
                  </a:moveTo>
                  <a:lnTo>
                    <a:pt x="188277" y="0"/>
                  </a:lnTo>
                </a:path>
              </a:pathLst>
            </a:custGeom>
            <a:ln w="15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614794" y="3936492"/>
              <a:ext cx="179070" cy="0"/>
            </a:xfrm>
            <a:custGeom>
              <a:avLst/>
              <a:gdLst/>
              <a:ahLst/>
              <a:cxnLst/>
              <a:rect l="l" t="t" r="r" b="b"/>
              <a:pathLst>
                <a:path w="179070">
                  <a:moveTo>
                    <a:pt x="0" y="0"/>
                  </a:moveTo>
                  <a:lnTo>
                    <a:pt x="179069" y="0"/>
                  </a:lnTo>
                </a:path>
              </a:pathLst>
            </a:custGeom>
            <a:ln w="82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7069963" y="2641219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792658" y="2770009"/>
            <a:ext cx="758825" cy="341630"/>
          </a:xfrm>
          <a:prstGeom prst="rect">
            <a:avLst/>
          </a:prstGeom>
          <a:solidFill>
            <a:srgbClr val="DBEDF4"/>
          </a:solidFill>
          <a:ln w="8255">
            <a:solidFill>
              <a:srgbClr val="000000"/>
            </a:solidFill>
          </a:ln>
        </p:spPr>
        <p:txBody>
          <a:bodyPr vert="horz" wrap="square" lIns="0" tIns="14605" rIns="0" bIns="0" rtlCol="0">
            <a:spAutoFit/>
          </a:bodyPr>
          <a:lstStyle/>
          <a:p>
            <a:pPr marL="312420" marR="635" indent="-315595">
              <a:lnSpc>
                <a:spcPct val="111200"/>
              </a:lnSpc>
              <a:spcBef>
                <a:spcPts val="115"/>
              </a:spcBef>
            </a:pPr>
            <a:r>
              <a:rPr sz="650" b="1" spc="-65" dirty="0">
                <a:latin typeface="Arial"/>
                <a:cs typeface="Arial"/>
              </a:rPr>
              <a:t>SAV</a:t>
            </a:r>
            <a:r>
              <a:rPr sz="650" b="1" spc="-55" dirty="0">
                <a:latin typeface="Arial"/>
                <a:cs typeface="Arial"/>
              </a:rPr>
              <a:t>OI</a:t>
            </a:r>
            <a:r>
              <a:rPr sz="650" b="1" spc="-65" dirty="0">
                <a:latin typeface="Arial"/>
                <a:cs typeface="Arial"/>
              </a:rPr>
              <a:t>A</a:t>
            </a:r>
            <a:r>
              <a:rPr sz="650" b="1" spc="-35" dirty="0">
                <a:latin typeface="Arial"/>
                <a:cs typeface="Arial"/>
              </a:rPr>
              <a:t> </a:t>
            </a:r>
            <a:r>
              <a:rPr sz="650" b="1" spc="-65" dirty="0">
                <a:latin typeface="Arial"/>
                <a:cs typeface="Arial"/>
              </a:rPr>
              <a:t>CAV</a:t>
            </a:r>
            <a:r>
              <a:rPr sz="650" b="1" spc="-60" dirty="0">
                <a:latin typeface="Arial"/>
                <a:cs typeface="Arial"/>
              </a:rPr>
              <a:t>ALL</a:t>
            </a:r>
            <a:r>
              <a:rPr sz="650" b="1" spc="-65" dirty="0">
                <a:latin typeface="Arial"/>
                <a:cs typeface="Arial"/>
              </a:rPr>
              <a:t>ER</a:t>
            </a:r>
            <a:r>
              <a:rPr sz="650" b="1" spc="-30" dirty="0">
                <a:latin typeface="Arial"/>
                <a:cs typeface="Arial"/>
              </a:rPr>
              <a:t>I</a:t>
            </a:r>
            <a:r>
              <a:rPr sz="650" b="1" spc="-40" dirty="0">
                <a:latin typeface="Arial"/>
                <a:cs typeface="Arial"/>
              </a:rPr>
              <a:t>A  </a:t>
            </a:r>
            <a:r>
              <a:rPr sz="650" b="1" spc="-30" dirty="0">
                <a:latin typeface="Arial"/>
                <a:cs typeface="Arial"/>
              </a:rPr>
              <a:t>(3</a:t>
            </a:r>
            <a:r>
              <a:rPr sz="650" b="1" spc="-30" dirty="0">
                <a:latin typeface="Times New Roman"/>
                <a:cs typeface="Times New Roman"/>
              </a:rPr>
              <a:t>°</a:t>
            </a:r>
            <a:r>
              <a:rPr sz="650" b="1" spc="-30" dirty="0">
                <a:latin typeface="Arial"/>
                <a:cs typeface="Arial"/>
              </a:rPr>
              <a:t>)</a:t>
            </a:r>
            <a:endParaRPr sz="650">
              <a:latin typeface="Arial"/>
              <a:cs typeface="Arial"/>
            </a:endParaRPr>
          </a:p>
          <a:p>
            <a:pPr marL="428625">
              <a:lnSpc>
                <a:spcPct val="100000"/>
              </a:lnSpc>
              <a:spcBef>
                <a:spcPts val="320"/>
              </a:spcBef>
            </a:pPr>
            <a:r>
              <a:rPr sz="400" spc="-10" dirty="0">
                <a:latin typeface="Arial MT"/>
                <a:cs typeface="Arial MT"/>
              </a:rPr>
              <a:t>GROSSETO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070597" y="3157219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792658" y="3285591"/>
            <a:ext cx="758825" cy="341630"/>
          </a:xfrm>
          <a:prstGeom prst="rect">
            <a:avLst/>
          </a:prstGeom>
          <a:solidFill>
            <a:srgbClr val="DBEDF4"/>
          </a:solidFill>
          <a:ln w="8255">
            <a:solidFill>
              <a:srgbClr val="000000"/>
            </a:solidFill>
          </a:ln>
        </p:spPr>
        <p:txBody>
          <a:bodyPr vert="horz" wrap="square" lIns="0" tIns="76200" rIns="0" bIns="0" rtlCol="0">
            <a:spAutoFit/>
          </a:bodyPr>
          <a:lstStyle/>
          <a:p>
            <a:pPr marL="40005">
              <a:lnSpc>
                <a:spcPct val="100000"/>
              </a:lnSpc>
              <a:spcBef>
                <a:spcPts val="600"/>
              </a:spcBef>
            </a:pPr>
            <a:r>
              <a:rPr sz="700" b="1" spc="-70" dirty="0">
                <a:latin typeface="Arial"/>
                <a:cs typeface="Arial"/>
              </a:rPr>
              <a:t>18</a:t>
            </a:r>
            <a:r>
              <a:rPr sz="700" b="1" spc="-65" dirty="0">
                <a:latin typeface="Arial"/>
                <a:cs typeface="Arial"/>
              </a:rPr>
              <a:t>5</a:t>
            </a:r>
            <a:r>
              <a:rPr sz="700" b="1" spc="5" dirty="0">
                <a:latin typeface="Times New Roman"/>
                <a:cs typeface="Times New Roman"/>
              </a:rPr>
              <a:t>°</a:t>
            </a:r>
            <a:r>
              <a:rPr sz="700" b="1" spc="-15" dirty="0">
                <a:latin typeface="Times New Roman"/>
                <a:cs typeface="Times New Roman"/>
              </a:rPr>
              <a:t> </a:t>
            </a:r>
            <a:r>
              <a:rPr sz="700" b="1" spc="-90" dirty="0">
                <a:latin typeface="Arial"/>
                <a:cs typeface="Arial"/>
              </a:rPr>
              <a:t>AR</a:t>
            </a:r>
            <a:r>
              <a:rPr sz="700" b="1" spc="-70" dirty="0">
                <a:latin typeface="Arial"/>
                <a:cs typeface="Arial"/>
              </a:rPr>
              <a:t>T</a:t>
            </a:r>
            <a:r>
              <a:rPr sz="700" b="1" spc="-60" dirty="0">
                <a:latin typeface="Arial"/>
                <a:cs typeface="Arial"/>
              </a:rPr>
              <a:t>IGLI</a:t>
            </a:r>
            <a:r>
              <a:rPr sz="700" b="1" spc="-85" dirty="0">
                <a:latin typeface="Arial"/>
                <a:cs typeface="Arial"/>
              </a:rPr>
              <a:t>E</a:t>
            </a:r>
            <a:r>
              <a:rPr sz="700" b="1" spc="-90" dirty="0">
                <a:latin typeface="Arial"/>
                <a:cs typeface="Arial"/>
              </a:rPr>
              <a:t>R</a:t>
            </a:r>
            <a:r>
              <a:rPr sz="700" b="1" spc="-60" dirty="0">
                <a:latin typeface="Arial"/>
                <a:cs typeface="Arial"/>
              </a:rPr>
              <a:t>IA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00">
              <a:latin typeface="Arial"/>
              <a:cs typeface="Arial"/>
            </a:endParaRPr>
          </a:p>
          <a:p>
            <a:pPr marL="422909">
              <a:lnSpc>
                <a:spcPct val="100000"/>
              </a:lnSpc>
              <a:spcBef>
                <a:spcPts val="5"/>
              </a:spcBef>
            </a:pPr>
            <a:r>
              <a:rPr sz="400" spc="-10" dirty="0">
                <a:latin typeface="Arial MT"/>
                <a:cs typeface="Arial MT"/>
              </a:rPr>
              <a:t>BRACCIANO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077582" y="3687826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792658" y="3802113"/>
            <a:ext cx="758825" cy="340995"/>
          </a:xfrm>
          <a:prstGeom prst="rect">
            <a:avLst/>
          </a:prstGeom>
          <a:solidFill>
            <a:srgbClr val="DBEDF4"/>
          </a:solidFill>
          <a:ln w="8255">
            <a:solidFill>
              <a:srgbClr val="000000"/>
            </a:solidFill>
          </a:ln>
        </p:spPr>
        <p:txBody>
          <a:bodyPr vert="horz" wrap="square" lIns="0" tIns="89535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705"/>
              </a:spcBef>
            </a:pPr>
            <a:r>
              <a:rPr sz="700" b="1" spc="-65" dirty="0">
                <a:latin typeface="Arial"/>
                <a:cs typeface="Arial"/>
              </a:rPr>
              <a:t>8</a:t>
            </a:r>
            <a:r>
              <a:rPr sz="700" b="1" spc="5" dirty="0">
                <a:latin typeface="Times New Roman"/>
                <a:cs typeface="Times New Roman"/>
              </a:rPr>
              <a:t>°</a:t>
            </a:r>
            <a:r>
              <a:rPr sz="700" b="1" spc="-20" dirty="0">
                <a:latin typeface="Times New Roman"/>
                <a:cs typeface="Times New Roman"/>
              </a:rPr>
              <a:t> </a:t>
            </a:r>
            <a:r>
              <a:rPr sz="700" b="1" spc="-90" dirty="0">
                <a:latin typeface="Arial"/>
                <a:cs typeface="Arial"/>
              </a:rPr>
              <a:t>GUA</a:t>
            </a:r>
            <a:r>
              <a:rPr sz="700" b="1" spc="-75" dirty="0">
                <a:latin typeface="Arial"/>
                <a:cs typeface="Arial"/>
              </a:rPr>
              <a:t>ST</a:t>
            </a:r>
            <a:r>
              <a:rPr sz="700" b="1" spc="-90" dirty="0">
                <a:latin typeface="Arial"/>
                <a:cs typeface="Arial"/>
              </a:rPr>
              <a:t>A</a:t>
            </a:r>
            <a:r>
              <a:rPr sz="700" b="1" spc="-80" dirty="0">
                <a:latin typeface="Arial"/>
                <a:cs typeface="Arial"/>
              </a:rPr>
              <a:t>TO</a:t>
            </a:r>
            <a:r>
              <a:rPr sz="700" b="1" spc="-90" dirty="0">
                <a:latin typeface="Arial"/>
                <a:cs typeface="Arial"/>
              </a:rPr>
              <a:t>R</a:t>
            </a:r>
            <a:r>
              <a:rPr sz="700" b="1" spc="-35" dirty="0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650">
              <a:latin typeface="Arial"/>
              <a:cs typeface="Arial"/>
            </a:endParaRPr>
          </a:p>
          <a:p>
            <a:pPr marL="472440">
              <a:lnSpc>
                <a:spcPts val="350"/>
              </a:lnSpc>
            </a:pPr>
            <a:r>
              <a:rPr sz="350" spc="25" dirty="0">
                <a:latin typeface="Arial MT"/>
                <a:cs typeface="Arial MT"/>
              </a:rPr>
              <a:t>LEGNAGO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096125" y="4207002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792658" y="4332490"/>
            <a:ext cx="758825" cy="341630"/>
          </a:xfrm>
          <a:prstGeom prst="rect">
            <a:avLst/>
          </a:prstGeom>
          <a:solidFill>
            <a:srgbClr val="DBEDF4"/>
          </a:solidFill>
          <a:ln w="8255">
            <a:solidFill>
              <a:srgbClr val="000000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marL="66040" marR="22225" indent="71755">
              <a:lnSpc>
                <a:spcPct val="107700"/>
              </a:lnSpc>
              <a:spcBef>
                <a:spcPts val="105"/>
              </a:spcBef>
            </a:pPr>
            <a:r>
              <a:rPr sz="700" b="1" spc="-90" dirty="0">
                <a:latin typeface="Arial"/>
                <a:cs typeface="Arial"/>
              </a:rPr>
              <a:t>C</a:t>
            </a:r>
            <a:r>
              <a:rPr sz="700" b="1" spc="-75" dirty="0">
                <a:latin typeface="Arial"/>
                <a:cs typeface="Arial"/>
              </a:rPr>
              <a:t>E</a:t>
            </a:r>
            <a:r>
              <a:rPr sz="700" b="1" spc="-90" dirty="0">
                <a:latin typeface="Arial"/>
                <a:cs typeface="Arial"/>
              </a:rPr>
              <a:t>N</a:t>
            </a:r>
            <a:r>
              <a:rPr sz="700" b="1" spc="-80" dirty="0">
                <a:latin typeface="Arial"/>
                <a:cs typeface="Arial"/>
              </a:rPr>
              <a:t>TRO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-65" dirty="0">
                <a:latin typeface="Arial"/>
                <a:cs typeface="Arial"/>
              </a:rPr>
              <a:t>ADD.  </a:t>
            </a:r>
            <a:r>
              <a:rPr sz="700" b="1" spc="-75" dirty="0">
                <a:latin typeface="Arial"/>
                <a:cs typeface="Arial"/>
              </a:rPr>
              <a:t>P</a:t>
            </a:r>
            <a:r>
              <a:rPr sz="700" b="1" spc="-90" dirty="0">
                <a:latin typeface="Arial"/>
                <a:cs typeface="Arial"/>
              </a:rPr>
              <a:t>ARACADU</a:t>
            </a:r>
            <a:r>
              <a:rPr sz="700" b="1" spc="-75" dirty="0">
                <a:latin typeface="Arial"/>
                <a:cs typeface="Arial"/>
              </a:rPr>
              <a:t>TISMO</a:t>
            </a:r>
            <a:endParaRPr sz="700">
              <a:latin typeface="Arial"/>
              <a:cs typeface="Arial"/>
            </a:endParaRPr>
          </a:p>
          <a:p>
            <a:pPr marR="12065" algn="r">
              <a:lnSpc>
                <a:spcPct val="100000"/>
              </a:lnSpc>
              <a:spcBef>
                <a:spcPts val="334"/>
              </a:spcBef>
            </a:pPr>
            <a:r>
              <a:rPr sz="350" spc="15" dirty="0">
                <a:latin typeface="Arial MT"/>
                <a:cs typeface="Arial MT"/>
              </a:rPr>
              <a:t>PISA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622630" y="5000752"/>
            <a:ext cx="87630" cy="0"/>
          </a:xfrm>
          <a:custGeom>
            <a:avLst/>
            <a:gdLst/>
            <a:ahLst/>
            <a:cxnLst/>
            <a:rect l="l" t="t" r="r" b="b"/>
            <a:pathLst>
              <a:path w="87629">
                <a:moveTo>
                  <a:pt x="0" y="0"/>
                </a:moveTo>
                <a:lnTo>
                  <a:pt x="87096" y="0"/>
                </a:lnTo>
              </a:path>
            </a:pathLst>
          </a:custGeom>
          <a:ln w="133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6178677" y="4727194"/>
            <a:ext cx="10858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1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856782" y="4855324"/>
            <a:ext cx="756920" cy="340995"/>
          </a:xfrm>
          <a:prstGeom prst="rect">
            <a:avLst/>
          </a:prstGeom>
          <a:solidFill>
            <a:srgbClr val="DBEDF4"/>
          </a:solidFill>
          <a:ln w="8255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19685" algn="ctr">
              <a:lnSpc>
                <a:spcPct val="100000"/>
              </a:lnSpc>
              <a:spcBef>
                <a:spcPts val="145"/>
              </a:spcBef>
            </a:pPr>
            <a:r>
              <a:rPr sz="700" b="1" spc="-70" dirty="0">
                <a:latin typeface="Arial"/>
                <a:cs typeface="Arial"/>
              </a:rPr>
              <a:t>18</a:t>
            </a:r>
            <a:r>
              <a:rPr sz="700" b="1" spc="-65" dirty="0">
                <a:latin typeface="Arial"/>
                <a:cs typeface="Arial"/>
              </a:rPr>
              <a:t>4</a:t>
            </a:r>
            <a:r>
              <a:rPr sz="700" b="1" spc="5" dirty="0">
                <a:latin typeface="Times New Roman"/>
                <a:cs typeface="Times New Roman"/>
              </a:rPr>
              <a:t>°</a:t>
            </a:r>
            <a:r>
              <a:rPr sz="700" b="1" spc="-20" dirty="0">
                <a:latin typeface="Times New Roman"/>
                <a:cs typeface="Times New Roman"/>
              </a:rPr>
              <a:t> </a:t>
            </a:r>
            <a:r>
              <a:rPr sz="700" b="1" spc="-90" dirty="0">
                <a:latin typeface="Arial"/>
                <a:cs typeface="Arial"/>
              </a:rPr>
              <a:t>RC</a:t>
            </a:r>
            <a:r>
              <a:rPr sz="700" b="1" spc="-80" dirty="0">
                <a:latin typeface="Arial"/>
                <a:cs typeface="Arial"/>
              </a:rPr>
              <a:t>S</a:t>
            </a:r>
            <a:r>
              <a:rPr sz="700" b="1" spc="-70" dirty="0">
                <a:latin typeface="Arial"/>
                <a:cs typeface="Arial"/>
              </a:rPr>
              <a:t>T</a:t>
            </a:r>
            <a:endParaRPr sz="700">
              <a:latin typeface="Arial"/>
              <a:cs typeface="Arial"/>
            </a:endParaRPr>
          </a:p>
          <a:p>
            <a:pPr marL="20320" algn="ctr">
              <a:lnSpc>
                <a:spcPct val="100000"/>
              </a:lnSpc>
              <a:spcBef>
                <a:spcPts val="65"/>
              </a:spcBef>
            </a:pPr>
            <a:r>
              <a:rPr sz="700" b="1" spc="-75" dirty="0">
                <a:latin typeface="Arial"/>
                <a:cs typeface="Arial"/>
              </a:rPr>
              <a:t>PARACADUTISTI</a:t>
            </a:r>
            <a:endParaRPr sz="700">
              <a:latin typeface="Arial"/>
              <a:cs typeface="Arial"/>
            </a:endParaRPr>
          </a:p>
          <a:p>
            <a:pPr marR="20320" algn="r">
              <a:lnSpc>
                <a:spcPct val="100000"/>
              </a:lnSpc>
              <a:spcBef>
                <a:spcPts val="284"/>
              </a:spcBef>
            </a:pPr>
            <a:r>
              <a:rPr sz="400" spc="-10" dirty="0">
                <a:latin typeface="Arial MT"/>
                <a:cs typeface="Arial MT"/>
              </a:rPr>
              <a:t>LIVORNO</a:t>
            </a:r>
            <a:endParaRPr sz="400">
              <a:latin typeface="Arial MT"/>
              <a:cs typeface="Arial MT"/>
            </a:endParaRPr>
          </a:p>
        </p:txBody>
      </p:sp>
      <p:graphicFrame>
        <p:nvGraphicFramePr>
          <p:cNvPr id="61" name="object 61"/>
          <p:cNvGraphicFramePr>
            <a:graphicFrameLocks noGrp="1"/>
          </p:cNvGraphicFramePr>
          <p:nvPr/>
        </p:nvGraphicFramePr>
        <p:xfrm>
          <a:off x="7818818" y="2223135"/>
          <a:ext cx="1701165" cy="21581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74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5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02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12700" marR="3175" indent="219075">
                        <a:lnSpc>
                          <a:spcPct val="108300"/>
                        </a:lnSpc>
                        <a:spcBef>
                          <a:spcPts val="210"/>
                        </a:spcBef>
                      </a:pPr>
                      <a:r>
                        <a:rPr sz="600" b="1" spc="-65" dirty="0">
                          <a:latin typeface="Arial"/>
                          <a:cs typeface="Arial"/>
                        </a:rPr>
                        <a:t>BRIGATA </a:t>
                      </a:r>
                      <a:r>
                        <a:rPr sz="6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ZZU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6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6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FRIULI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R="5080" algn="r">
                        <a:lnSpc>
                          <a:spcPts val="360"/>
                        </a:lnSpc>
                        <a:spcBef>
                          <a:spcPts val="445"/>
                        </a:spcBef>
                      </a:pPr>
                      <a:r>
                        <a:rPr sz="350" spc="20" dirty="0">
                          <a:latin typeface="Arial MT"/>
                          <a:cs typeface="Arial MT"/>
                        </a:rPr>
                        <a:t>GORIZIA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266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354">
                <a:tc gridSpan="3">
                  <a:txBody>
                    <a:bodyPr/>
                    <a:lstStyle/>
                    <a:p>
                      <a:pPr marR="124460" algn="ctr">
                        <a:lnSpc>
                          <a:spcPts val="765"/>
                        </a:lnSpc>
                        <a:spcBef>
                          <a:spcPts val="69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66040" algn="ctr">
                        <a:lnSpc>
                          <a:spcPts val="800"/>
                        </a:lnSpc>
                        <a:spcBef>
                          <a:spcPts val="660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163">
                <a:tc rowSpan="2" gridSpan="2">
                  <a:txBody>
                    <a:bodyPr/>
                    <a:lstStyle/>
                    <a:p>
                      <a:pPr marL="71120" marR="83185" indent="145415">
                        <a:lnSpc>
                          <a:spcPct val="111000"/>
                        </a:lnSpc>
                        <a:spcBef>
                          <a:spcPts val="135"/>
                        </a:spcBef>
                      </a:pPr>
                      <a:r>
                        <a:rPr sz="650" b="1" spc="-70" dirty="0">
                          <a:latin typeface="Arial"/>
                          <a:cs typeface="Arial"/>
                        </a:rPr>
                        <a:t>GENOVA </a:t>
                      </a:r>
                      <a:r>
                        <a:rPr sz="65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spc="-5" dirty="0">
                          <a:latin typeface="Arial"/>
                          <a:cs typeface="Arial"/>
                        </a:rPr>
                        <a:t>CAVALLERI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6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spc="-5" dirty="0">
                          <a:latin typeface="Arial"/>
                          <a:cs typeface="Arial"/>
                        </a:rPr>
                        <a:t>(4</a:t>
                      </a:r>
                      <a:r>
                        <a:rPr sz="650" b="1" spc="-5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)</a:t>
                      </a:r>
                      <a:endParaRPr sz="650">
                        <a:latin typeface="Arial"/>
                        <a:cs typeface="Arial"/>
                      </a:endParaRPr>
                    </a:p>
                    <a:p>
                      <a:pPr marL="414655">
                        <a:lnSpc>
                          <a:spcPts val="345"/>
                        </a:lnSpc>
                        <a:spcBef>
                          <a:spcPts val="370"/>
                        </a:spcBef>
                      </a:pPr>
                      <a:r>
                        <a:rPr sz="350" spc="25" dirty="0">
                          <a:latin typeface="Arial MT"/>
                          <a:cs typeface="Arial MT"/>
                        </a:rPr>
                        <a:t>PALMANOVA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GUAS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22225" algn="r">
                        <a:lnSpc>
                          <a:spcPts val="380"/>
                        </a:lnSpc>
                      </a:pPr>
                      <a:r>
                        <a:rPr sz="350" spc="20" dirty="0">
                          <a:latin typeface="Arial MT"/>
                          <a:cs typeface="Arial MT"/>
                        </a:rPr>
                        <a:t>UDINE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730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597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30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127">
                <a:tc gridSpan="3">
                  <a:txBody>
                    <a:bodyPr/>
                    <a:lstStyle/>
                    <a:p>
                      <a:pPr marR="100330" algn="ctr">
                        <a:lnSpc>
                          <a:spcPts val="830"/>
                        </a:lnSpc>
                        <a:spcBef>
                          <a:spcPts val="28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8895" algn="ctr">
                        <a:lnSpc>
                          <a:spcPts val="735"/>
                        </a:lnSpc>
                        <a:spcBef>
                          <a:spcPts val="37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406">
                <a:tc rowSpan="2" gridSpan="2">
                  <a:txBody>
                    <a:bodyPr/>
                    <a:lstStyle/>
                    <a:p>
                      <a:pPr marL="18923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700" b="1" spc="-80" dirty="0">
                          <a:latin typeface="Arial"/>
                          <a:cs typeface="Arial"/>
                        </a:rPr>
                        <a:t>LAGUNARI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22860" algn="r">
                        <a:lnSpc>
                          <a:spcPts val="405"/>
                        </a:lnSpc>
                      </a:pPr>
                      <a:r>
                        <a:rPr sz="350" spc="20" dirty="0">
                          <a:latin typeface="Arial MT"/>
                          <a:cs typeface="Arial MT"/>
                        </a:rPr>
                        <a:t>VENEZIA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50" b="1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650" b="1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OG</a:t>
                      </a:r>
                      <a:r>
                        <a:rPr sz="6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spc="-5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650" b="1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ZUO</a:t>
                      </a:r>
                      <a:r>
                        <a:rPr sz="650" b="1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O</a:t>
                      </a:r>
                      <a:endParaRPr sz="65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650" b="1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6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b="1" dirty="0">
                          <a:latin typeface="Arial"/>
                          <a:cs typeface="Arial"/>
                        </a:rPr>
                        <a:t>FRIULI</a:t>
                      </a:r>
                      <a:endParaRPr sz="650">
                        <a:latin typeface="Arial"/>
                        <a:cs typeface="Arial"/>
                      </a:endParaRPr>
                    </a:p>
                    <a:p>
                      <a:pPr marL="372745">
                        <a:lnSpc>
                          <a:spcPts val="365"/>
                        </a:lnSpc>
                        <a:spcBef>
                          <a:spcPts val="355"/>
                        </a:spcBef>
                      </a:pPr>
                      <a:r>
                        <a:rPr sz="400" spc="-15" dirty="0">
                          <a:latin typeface="Arial MT"/>
                          <a:cs typeface="Arial MT"/>
                        </a:rPr>
                        <a:t>REMANZACCO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257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30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072">
                <a:tc gridSpan="3">
                  <a:txBody>
                    <a:bodyPr/>
                    <a:lstStyle/>
                    <a:p>
                      <a:pPr marR="90805" algn="ctr">
                        <a:lnSpc>
                          <a:spcPts val="860"/>
                        </a:lnSpc>
                        <a:spcBef>
                          <a:spcPts val="39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62865" algn="ctr">
                        <a:lnSpc>
                          <a:spcPts val="705"/>
                        </a:lnSpc>
                        <a:spcBef>
                          <a:spcPts val="550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715">
                <a:tc rowSpan="2" gridSpan="2"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700" b="1" spc="-75" dirty="0">
                          <a:latin typeface="Arial"/>
                          <a:cs typeface="Arial"/>
                        </a:rPr>
                        <a:t>ARTICAVALLO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4972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50" spc="20" dirty="0">
                          <a:latin typeface="Arial MT"/>
                          <a:cs typeface="Arial MT"/>
                        </a:rPr>
                        <a:t>VERCELLI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660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RC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7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(2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)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R="23495" algn="r">
                        <a:lnSpc>
                          <a:spcPts val="335"/>
                        </a:lnSpc>
                      </a:pPr>
                      <a:r>
                        <a:rPr sz="400" spc="-10" dirty="0">
                          <a:latin typeface="Arial MT"/>
                          <a:cs typeface="Arial MT"/>
                        </a:rPr>
                        <a:t>GORIZIA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850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974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60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50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2" name="object 62"/>
          <p:cNvSpPr/>
          <p:nvPr/>
        </p:nvSpPr>
        <p:spPr>
          <a:xfrm>
            <a:off x="7978647" y="5882335"/>
            <a:ext cx="2143760" cy="843280"/>
          </a:xfrm>
          <a:custGeom>
            <a:avLst/>
            <a:gdLst/>
            <a:ahLst/>
            <a:cxnLst/>
            <a:rect l="l" t="t" r="r" b="b"/>
            <a:pathLst>
              <a:path w="2143759" h="843279">
                <a:moveTo>
                  <a:pt x="0" y="842797"/>
                </a:moveTo>
                <a:lnTo>
                  <a:pt x="2143379" y="842797"/>
                </a:lnTo>
                <a:lnTo>
                  <a:pt x="2143379" y="0"/>
                </a:lnTo>
                <a:lnTo>
                  <a:pt x="0" y="0"/>
                </a:lnTo>
                <a:lnTo>
                  <a:pt x="0" y="842797"/>
                </a:lnTo>
                <a:close/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9093200" y="5956490"/>
            <a:ext cx="977900" cy="374650"/>
          </a:xfrm>
          <a:prstGeom prst="rect">
            <a:avLst/>
          </a:prstGeom>
          <a:ln w="16509">
            <a:solidFill>
              <a:srgbClr val="000000"/>
            </a:solidFill>
          </a:ln>
        </p:spPr>
        <p:txBody>
          <a:bodyPr vert="horz" wrap="square" lIns="0" tIns="109855" rIns="0" bIns="0" rtlCol="0">
            <a:spAutoFit/>
          </a:bodyPr>
          <a:lstStyle/>
          <a:p>
            <a:pPr marL="99060">
              <a:lnSpc>
                <a:spcPct val="100000"/>
              </a:lnSpc>
              <a:spcBef>
                <a:spcPts val="865"/>
              </a:spcBef>
            </a:pPr>
            <a:r>
              <a:rPr sz="900" b="1" spc="-100" dirty="0">
                <a:latin typeface="Arial"/>
                <a:cs typeface="Arial"/>
              </a:rPr>
              <a:t>ARTICOLAZIONE</a:t>
            </a:r>
            <a:endParaRPr sz="9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046211" y="5951613"/>
            <a:ext cx="998219" cy="379095"/>
          </a:xfrm>
          <a:prstGeom prst="rect">
            <a:avLst/>
          </a:prstGeom>
          <a:solidFill>
            <a:srgbClr val="DBEDF4"/>
          </a:solidFill>
          <a:ln w="16509">
            <a:solidFill>
              <a:srgbClr val="000000"/>
            </a:solidFill>
          </a:ln>
        </p:spPr>
        <p:txBody>
          <a:bodyPr vert="horz" wrap="square" lIns="0" tIns="11112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875"/>
              </a:spcBef>
            </a:pPr>
            <a:r>
              <a:rPr sz="1000" b="1" spc="-100" dirty="0">
                <a:latin typeface="Arial"/>
                <a:cs typeface="Arial"/>
              </a:rPr>
              <a:t>ENTE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051927" y="6394069"/>
            <a:ext cx="2012314" cy="255270"/>
          </a:xfrm>
          <a:prstGeom prst="rect">
            <a:avLst/>
          </a:prstGeom>
          <a:solidFill>
            <a:srgbClr val="DDD9C3"/>
          </a:solidFill>
          <a:ln w="33019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16205">
              <a:lnSpc>
                <a:spcPct val="100000"/>
              </a:lnSpc>
              <a:spcBef>
                <a:spcPts val="315"/>
              </a:spcBef>
            </a:pPr>
            <a:r>
              <a:rPr sz="1000" b="1" spc="15" dirty="0">
                <a:latin typeface="Calibri"/>
                <a:cs typeface="Calibri"/>
              </a:rPr>
              <a:t>Aggiornato</a:t>
            </a:r>
            <a:r>
              <a:rPr sz="1000" b="1" spc="-5" dirty="0">
                <a:latin typeface="Calibri"/>
                <a:cs typeface="Calibri"/>
              </a:rPr>
              <a:t> </a:t>
            </a:r>
            <a:r>
              <a:rPr sz="1000" b="1" spc="10" dirty="0">
                <a:latin typeface="Calibri"/>
                <a:cs typeface="Calibri"/>
              </a:rPr>
              <a:t>al</a:t>
            </a:r>
            <a:r>
              <a:rPr sz="1000" b="1" dirty="0">
                <a:latin typeface="Calibri"/>
                <a:cs typeface="Calibri"/>
              </a:rPr>
              <a:t> </a:t>
            </a:r>
            <a:r>
              <a:rPr sz="1000" b="1" spc="15" dirty="0">
                <a:latin typeface="Calibri"/>
                <a:cs typeface="Calibri"/>
              </a:rPr>
              <a:t>1°</a:t>
            </a:r>
            <a:r>
              <a:rPr sz="1000" b="1" dirty="0">
                <a:latin typeface="Calibri"/>
                <a:cs typeface="Calibri"/>
              </a:rPr>
              <a:t> </a:t>
            </a:r>
            <a:r>
              <a:rPr sz="1000" b="1" spc="15" dirty="0">
                <a:latin typeface="Calibri"/>
                <a:cs typeface="Calibri"/>
              </a:rPr>
              <a:t>settembre</a:t>
            </a:r>
            <a:r>
              <a:rPr sz="1000" b="1" spc="20" dirty="0">
                <a:latin typeface="Calibri"/>
                <a:cs typeface="Calibri"/>
              </a:rPr>
              <a:t> </a:t>
            </a:r>
            <a:r>
              <a:rPr sz="1000" b="1" spc="15" dirty="0">
                <a:latin typeface="Calibri"/>
                <a:cs typeface="Calibri"/>
              </a:rPr>
              <a:t>2023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67" name="Immagine 66">
            <a:extLst>
              <a:ext uri="{FF2B5EF4-FFF2-40B4-BE49-F238E27FC236}">
                <a16:creationId xmlns:a16="http://schemas.microsoft.com/office/drawing/2014/main" id="{60092C5B-9602-4D89-B510-D783C4A8E5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180" y="69269"/>
            <a:ext cx="1862220" cy="1862220"/>
          </a:xfrm>
          <a:prstGeom prst="rect">
            <a:avLst/>
          </a:prstGeom>
        </p:spPr>
      </p:pic>
      <p:pic>
        <p:nvPicPr>
          <p:cNvPr id="68" name="Picture 2">
            <a:extLst>
              <a:ext uri="{FF2B5EF4-FFF2-40B4-BE49-F238E27FC236}">
                <a16:creationId xmlns:a16="http://schemas.microsoft.com/office/drawing/2014/main" id="{8C4D192F-835B-48A4-957A-741C3CF0A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756" y="149341"/>
            <a:ext cx="1404973" cy="1386198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7946" y="191754"/>
            <a:ext cx="7705702" cy="38536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650875">
              <a:lnSpc>
                <a:spcPct val="100000"/>
              </a:lnSpc>
              <a:spcBef>
                <a:spcPts val="125"/>
              </a:spcBef>
            </a:pPr>
            <a:r>
              <a:rPr sz="24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COMANDO</a:t>
            </a:r>
            <a:r>
              <a:rPr sz="2400"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4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FORZE</a:t>
            </a:r>
            <a:r>
              <a:rPr sz="2400"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4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OPERATIVE</a:t>
            </a:r>
            <a:r>
              <a:rPr sz="2400"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400" b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SUD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171189" y="1023302"/>
            <a:ext cx="5187950" cy="2453005"/>
            <a:chOff x="3171189" y="1023302"/>
            <a:chExt cx="5187950" cy="2453005"/>
          </a:xfrm>
        </p:grpSpPr>
        <p:sp>
          <p:nvSpPr>
            <p:cNvPr id="4" name="object 4"/>
            <p:cNvSpPr/>
            <p:nvPr/>
          </p:nvSpPr>
          <p:spPr>
            <a:xfrm>
              <a:off x="3175634" y="1906333"/>
              <a:ext cx="76835" cy="1565275"/>
            </a:xfrm>
            <a:custGeom>
              <a:avLst/>
              <a:gdLst/>
              <a:ahLst/>
              <a:cxnLst/>
              <a:rect l="l" t="t" r="r" b="b"/>
              <a:pathLst>
                <a:path w="76835" h="1565275">
                  <a:moveTo>
                    <a:pt x="0" y="1565148"/>
                  </a:moveTo>
                  <a:lnTo>
                    <a:pt x="61594" y="1565148"/>
                  </a:lnTo>
                </a:path>
                <a:path w="76835" h="1565275">
                  <a:moveTo>
                    <a:pt x="4952" y="1058926"/>
                  </a:moveTo>
                  <a:lnTo>
                    <a:pt x="71754" y="1058926"/>
                  </a:lnTo>
                </a:path>
                <a:path w="76835" h="1565275">
                  <a:moveTo>
                    <a:pt x="5079" y="0"/>
                  </a:moveTo>
                  <a:lnTo>
                    <a:pt x="76326" y="0"/>
                  </a:lnTo>
                </a:path>
              </a:pathLst>
            </a:custGeom>
            <a:ln w="83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75634" y="2454021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4">
                  <a:moveTo>
                    <a:pt x="0" y="0"/>
                  </a:moveTo>
                  <a:lnTo>
                    <a:pt x="81406" y="0"/>
                  </a:lnTo>
                </a:path>
              </a:pathLst>
            </a:custGeom>
            <a:ln w="82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180587" y="1572768"/>
              <a:ext cx="431800" cy="1898650"/>
            </a:xfrm>
            <a:custGeom>
              <a:avLst/>
              <a:gdLst/>
              <a:ahLst/>
              <a:cxnLst/>
              <a:rect l="l" t="t" r="r" b="b"/>
              <a:pathLst>
                <a:path w="431800" h="1898650">
                  <a:moveTo>
                    <a:pt x="431673" y="0"/>
                  </a:moveTo>
                  <a:lnTo>
                    <a:pt x="431673" y="44069"/>
                  </a:lnTo>
                  <a:lnTo>
                    <a:pt x="0" y="44069"/>
                  </a:lnTo>
                  <a:lnTo>
                    <a:pt x="0" y="189865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37102" y="1223454"/>
              <a:ext cx="755015" cy="341630"/>
            </a:xfrm>
            <a:custGeom>
              <a:avLst/>
              <a:gdLst/>
              <a:ahLst/>
              <a:cxnLst/>
              <a:rect l="l" t="t" r="r" b="b"/>
              <a:pathLst>
                <a:path w="755014" h="341630">
                  <a:moveTo>
                    <a:pt x="0" y="341312"/>
                  </a:moveTo>
                  <a:lnTo>
                    <a:pt x="754773" y="341312"/>
                  </a:lnTo>
                  <a:lnTo>
                    <a:pt x="754773" y="0"/>
                  </a:lnTo>
                  <a:lnTo>
                    <a:pt x="0" y="0"/>
                  </a:lnTo>
                  <a:lnTo>
                    <a:pt x="0" y="341312"/>
                  </a:lnTo>
                  <a:close/>
                </a:path>
              </a:pathLst>
            </a:custGeom>
            <a:ln w="6197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628768" y="1532128"/>
              <a:ext cx="3726179" cy="12065"/>
            </a:xfrm>
            <a:custGeom>
              <a:avLst/>
              <a:gdLst/>
              <a:ahLst/>
              <a:cxnLst/>
              <a:rect l="l" t="t" r="r" b="b"/>
              <a:pathLst>
                <a:path w="3726179" h="12065">
                  <a:moveTo>
                    <a:pt x="0" y="12064"/>
                  </a:moveTo>
                  <a:lnTo>
                    <a:pt x="3725926" y="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627117" y="1544066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263016"/>
                  </a:moveTo>
                  <a:lnTo>
                    <a:pt x="0" y="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566155" y="1548257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263271"/>
                  </a:moveTo>
                  <a:lnTo>
                    <a:pt x="0" y="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499860" y="1541018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263016"/>
                  </a:moveTo>
                  <a:lnTo>
                    <a:pt x="0" y="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431023" y="1533525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263016"/>
                  </a:moveTo>
                  <a:lnTo>
                    <a:pt x="0" y="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498335" y="1239901"/>
              <a:ext cx="635" cy="302260"/>
            </a:xfrm>
            <a:custGeom>
              <a:avLst/>
              <a:gdLst/>
              <a:ahLst/>
              <a:cxnLst/>
              <a:rect l="l" t="t" r="r" b="b"/>
              <a:pathLst>
                <a:path w="635" h="302259">
                  <a:moveTo>
                    <a:pt x="635" y="301878"/>
                  </a:moveTo>
                  <a:lnTo>
                    <a:pt x="0" y="0"/>
                  </a:lnTo>
                </a:path>
              </a:pathLst>
            </a:custGeom>
            <a:ln w="82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345550" y="1541018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263016"/>
                  </a:moveTo>
                  <a:lnTo>
                    <a:pt x="0" y="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12387" y="1027430"/>
              <a:ext cx="1905" cy="104139"/>
            </a:xfrm>
            <a:custGeom>
              <a:avLst/>
              <a:gdLst/>
              <a:ahLst/>
              <a:cxnLst/>
              <a:rect l="l" t="t" r="r" b="b"/>
              <a:pathLst>
                <a:path w="1904" h="104140">
                  <a:moveTo>
                    <a:pt x="0" y="104013"/>
                  </a:moveTo>
                  <a:lnTo>
                    <a:pt x="1651" y="0"/>
                  </a:lnTo>
                </a:path>
              </a:pathLst>
            </a:custGeom>
            <a:ln w="82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8294623" y="1857248"/>
            <a:ext cx="9207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20" dirty="0">
                <a:latin typeface="Arial"/>
                <a:cs typeface="Arial"/>
              </a:rPr>
              <a:t>X</a:t>
            </a:r>
            <a:endParaRPr sz="7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25515" y="1854454"/>
            <a:ext cx="9207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20" dirty="0">
                <a:latin typeface="Arial"/>
                <a:cs typeface="Arial"/>
              </a:rPr>
              <a:t>X</a:t>
            </a:r>
            <a:endParaRPr sz="7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47282" y="1856308"/>
            <a:ext cx="9207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20" dirty="0">
                <a:latin typeface="Arial"/>
                <a:cs typeface="Arial"/>
              </a:rPr>
              <a:t>X</a:t>
            </a:r>
            <a:endParaRPr sz="7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70603" y="1848104"/>
            <a:ext cx="9207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20" dirty="0">
                <a:latin typeface="Arial"/>
                <a:cs typeface="Arial"/>
              </a:rPr>
              <a:t>X</a:t>
            </a:r>
            <a:endParaRPr sz="7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64609" y="1977059"/>
            <a:ext cx="755015" cy="340995"/>
          </a:xfrm>
          <a:prstGeom prst="rect">
            <a:avLst/>
          </a:prstGeom>
          <a:solidFill>
            <a:srgbClr val="DBEDF4"/>
          </a:solidFill>
          <a:ln w="8255">
            <a:solidFill>
              <a:srgbClr val="000000"/>
            </a:solidFill>
          </a:ln>
        </p:spPr>
        <p:txBody>
          <a:bodyPr vert="horz" wrap="square" lIns="0" tIns="9525" rIns="0" bIns="0" rtlCol="0">
            <a:spAutoFit/>
          </a:bodyPr>
          <a:lstStyle/>
          <a:p>
            <a:pPr marL="151765" marR="182880" indent="36195">
              <a:lnSpc>
                <a:spcPct val="107700"/>
              </a:lnSpc>
              <a:spcBef>
                <a:spcPts val="75"/>
              </a:spcBef>
            </a:pPr>
            <a:r>
              <a:rPr sz="700" b="1" spc="-75" dirty="0">
                <a:latin typeface="Arial"/>
                <a:cs typeface="Arial"/>
              </a:rPr>
              <a:t>BRIGATA </a:t>
            </a:r>
            <a:r>
              <a:rPr sz="700" b="1" spc="-70" dirty="0">
                <a:latin typeface="Arial"/>
                <a:cs typeface="Arial"/>
              </a:rPr>
              <a:t> </a:t>
            </a:r>
            <a:r>
              <a:rPr sz="700" b="1" spc="-90" dirty="0">
                <a:latin typeface="Arial"/>
                <a:cs typeface="Arial"/>
              </a:rPr>
              <a:t>GAR</a:t>
            </a:r>
            <a:r>
              <a:rPr sz="700" b="1" spc="-35" dirty="0">
                <a:latin typeface="Arial"/>
                <a:cs typeface="Arial"/>
              </a:rPr>
              <a:t>I</a:t>
            </a:r>
            <a:r>
              <a:rPr sz="700" b="1" spc="-90" dirty="0">
                <a:latin typeface="Arial"/>
                <a:cs typeface="Arial"/>
              </a:rPr>
              <a:t>BA</a:t>
            </a:r>
            <a:r>
              <a:rPr sz="700" b="1" spc="-70" dirty="0">
                <a:latin typeface="Arial"/>
                <a:cs typeface="Arial"/>
              </a:rPr>
              <a:t>L</a:t>
            </a:r>
            <a:r>
              <a:rPr sz="700" b="1" spc="-95" dirty="0">
                <a:latin typeface="Arial"/>
                <a:cs typeface="Arial"/>
              </a:rPr>
              <a:t>D</a:t>
            </a:r>
            <a:r>
              <a:rPr sz="700" b="1" spc="-35" dirty="0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  <a:p>
            <a:pPr marL="476884">
              <a:lnSpc>
                <a:spcPct val="100000"/>
              </a:lnSpc>
              <a:spcBef>
                <a:spcPts val="235"/>
              </a:spcBef>
            </a:pPr>
            <a:r>
              <a:rPr sz="400" spc="-10" dirty="0">
                <a:latin typeface="Arial MT"/>
                <a:cs typeface="Arial MT"/>
              </a:rPr>
              <a:t>CASERTA</a:t>
            </a:r>
            <a:endParaRPr sz="400">
              <a:latin typeface="Arial MT"/>
              <a:cs typeface="Arial MT"/>
            </a:endParaRPr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6067234" y="1981543"/>
          <a:ext cx="862964" cy="50771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5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1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49860" marR="210185" indent="24130">
                        <a:lnSpc>
                          <a:spcPct val="107700"/>
                        </a:lnSpc>
                        <a:spcBef>
                          <a:spcPts val="55"/>
                        </a:spcBef>
                      </a:pPr>
                      <a:r>
                        <a:rPr sz="700" b="1" spc="-75" dirty="0">
                          <a:latin typeface="Arial"/>
                          <a:cs typeface="Arial"/>
                        </a:rPr>
                        <a:t>BRIGATA </a:t>
                      </a:r>
                      <a:r>
                        <a:rPr sz="700" b="1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NER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OLO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44450" algn="r">
                        <a:lnSpc>
                          <a:spcPts val="365"/>
                        </a:lnSpc>
                        <a:spcBef>
                          <a:spcPts val="310"/>
                        </a:spcBef>
                      </a:pPr>
                      <a:r>
                        <a:rPr sz="350" spc="15" dirty="0">
                          <a:latin typeface="Arial MT"/>
                          <a:cs typeface="Arial MT"/>
                        </a:rPr>
                        <a:t>BARI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5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404">
                <a:tc gridSpan="4">
                  <a:txBody>
                    <a:bodyPr/>
                    <a:lstStyle/>
                    <a:p>
                      <a:pPr marL="19685" algn="ctr">
                        <a:lnSpc>
                          <a:spcPts val="785"/>
                        </a:lnSpc>
                        <a:spcBef>
                          <a:spcPts val="20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53340" marR="1206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GLIE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444500" marR="12065">
                        <a:lnSpc>
                          <a:spcPts val="415"/>
                        </a:lnSpc>
                      </a:pPr>
                      <a:r>
                        <a:rPr sz="400" spc="-15" dirty="0">
                          <a:latin typeface="Arial MT"/>
                          <a:cs typeface="Arial MT"/>
                        </a:rPr>
                        <a:t>ALTAMURA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5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846">
                <a:tc gridSpan="4">
                  <a:txBody>
                    <a:bodyPr/>
                    <a:lstStyle/>
                    <a:p>
                      <a:pPr marL="34925" algn="ctr">
                        <a:lnSpc>
                          <a:spcPts val="780"/>
                        </a:lnSpc>
                        <a:spcBef>
                          <a:spcPts val="44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6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27000" marR="1206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FA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27940" algn="r">
                        <a:lnSpc>
                          <a:spcPts val="360"/>
                        </a:lnSpc>
                        <a:spcBef>
                          <a:spcPts val="5"/>
                        </a:spcBef>
                      </a:pPr>
                      <a:r>
                        <a:rPr sz="350" spc="15" dirty="0">
                          <a:latin typeface="Arial MT"/>
                          <a:cs typeface="Arial MT"/>
                        </a:rPr>
                        <a:t>TRANI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808">
                <a:tc gridSpan="4">
                  <a:txBody>
                    <a:bodyPr/>
                    <a:lstStyle/>
                    <a:p>
                      <a:pPr marL="50165" algn="ctr">
                        <a:lnSpc>
                          <a:spcPts val="780"/>
                        </a:lnSpc>
                        <a:spcBef>
                          <a:spcPts val="450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6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13030" marR="1206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471805" marR="12065">
                        <a:lnSpc>
                          <a:spcPts val="360"/>
                        </a:lnSpc>
                        <a:spcBef>
                          <a:spcPts val="5"/>
                        </a:spcBef>
                      </a:pPr>
                      <a:r>
                        <a:rPr sz="350" spc="-5" dirty="0">
                          <a:latin typeface="Arial MT"/>
                          <a:cs typeface="Arial MT"/>
                        </a:rPr>
                        <a:t>BAR</a:t>
                      </a:r>
                      <a:r>
                        <a:rPr sz="35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35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350" dirty="0">
                          <a:latin typeface="Arial MT"/>
                          <a:cs typeface="Arial MT"/>
                        </a:rPr>
                        <a:t>TTA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108">
                <a:tc gridSpan="4">
                  <a:txBody>
                    <a:bodyPr/>
                    <a:lstStyle/>
                    <a:p>
                      <a:pPr marL="34925" algn="ctr">
                        <a:lnSpc>
                          <a:spcPts val="780"/>
                        </a:lnSpc>
                        <a:spcBef>
                          <a:spcPts val="560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7112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0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55880" marR="1206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TIGLIE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28575" algn="r">
                        <a:lnSpc>
                          <a:spcPts val="360"/>
                        </a:lnSpc>
                      </a:pPr>
                      <a:r>
                        <a:rPr sz="350" spc="25" dirty="0">
                          <a:latin typeface="Arial MT"/>
                          <a:cs typeface="Arial MT"/>
                        </a:rPr>
                        <a:t>FOGGIA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866">
                <a:tc gridSpan="4">
                  <a:txBody>
                    <a:bodyPr/>
                    <a:lstStyle/>
                    <a:p>
                      <a:pPr marL="50165" algn="ctr">
                        <a:lnSpc>
                          <a:spcPts val="780"/>
                        </a:lnSpc>
                        <a:spcBef>
                          <a:spcPts val="680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8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54610" marR="1206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UA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R="20320" algn="r">
                        <a:lnSpc>
                          <a:spcPts val="409"/>
                        </a:lnSpc>
                      </a:pPr>
                      <a:r>
                        <a:rPr sz="400" spc="-10" dirty="0">
                          <a:latin typeface="Arial MT"/>
                          <a:cs typeface="Arial MT"/>
                        </a:rPr>
                        <a:t>FOGGIA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68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4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8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2334">
                <a:tc gridSpan="4">
                  <a:txBody>
                    <a:bodyPr/>
                    <a:lstStyle/>
                    <a:p>
                      <a:pPr marL="64769" algn="ctr">
                        <a:lnSpc>
                          <a:spcPts val="780"/>
                        </a:lnSpc>
                        <a:spcBef>
                          <a:spcPts val="160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5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41275" marR="1206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ELO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7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O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13335" algn="r">
                        <a:lnSpc>
                          <a:spcPts val="355"/>
                        </a:lnSpc>
                      </a:pPr>
                      <a:r>
                        <a:rPr sz="350" spc="15" dirty="0">
                          <a:latin typeface="Arial MT"/>
                          <a:cs typeface="Arial MT"/>
                        </a:rPr>
                        <a:t>BARI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768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7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8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4363">
                <a:tc gridSpan="4">
                  <a:txBody>
                    <a:bodyPr/>
                    <a:lstStyle/>
                    <a:p>
                      <a:pPr marL="89535" algn="ctr">
                        <a:lnSpc>
                          <a:spcPts val="775"/>
                        </a:lnSpc>
                        <a:spcBef>
                          <a:spcPts val="41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5270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70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58115" marR="60960" indent="-63500">
                        <a:lnSpc>
                          <a:spcPct val="107700"/>
                        </a:lnSpc>
                        <a:spcBef>
                          <a:spcPts val="9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CA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LLEGGE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 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15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)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r">
                        <a:lnSpc>
                          <a:spcPts val="405"/>
                        </a:lnSpc>
                        <a:spcBef>
                          <a:spcPts val="290"/>
                        </a:spcBef>
                      </a:pPr>
                      <a:r>
                        <a:rPr sz="400" spc="-10" dirty="0">
                          <a:latin typeface="Arial MT"/>
                          <a:cs typeface="Arial MT"/>
                        </a:rPr>
                        <a:t>LECCE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54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8932">
                <a:tc gridSpan="4">
                  <a:txBody>
                    <a:bodyPr/>
                    <a:lstStyle/>
                    <a:p>
                      <a:pPr marL="76835" algn="ctr">
                        <a:lnSpc>
                          <a:spcPts val="775"/>
                        </a:lnSpc>
                        <a:spcBef>
                          <a:spcPts val="690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8763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9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221615" marR="1206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RC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ST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R="20320" algn="r">
                        <a:lnSpc>
                          <a:spcPts val="405"/>
                        </a:lnSpc>
                      </a:pPr>
                      <a:r>
                        <a:rPr sz="400" spc="-10" dirty="0">
                          <a:latin typeface="Arial MT"/>
                          <a:cs typeface="Arial MT"/>
                        </a:rPr>
                        <a:t>BAR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68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32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8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22" name="object 22"/>
          <p:cNvSpPr txBox="1"/>
          <p:nvPr/>
        </p:nvSpPr>
        <p:spPr>
          <a:xfrm>
            <a:off x="6862970" y="6377127"/>
            <a:ext cx="39370" cy="850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00" spc="-5" dirty="0">
                <a:latin typeface="Arial MT"/>
                <a:cs typeface="Arial MT"/>
              </a:rPr>
              <a:t>I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375906" y="1850898"/>
            <a:ext cx="9207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20" dirty="0">
                <a:latin typeface="Arial"/>
                <a:cs typeface="Arial"/>
              </a:rPr>
              <a:t>X</a:t>
            </a:r>
            <a:endParaRPr sz="750">
              <a:latin typeface="Arial"/>
              <a:cs typeface="Arial"/>
            </a:endParaRPr>
          </a:p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7916100" y="1982076"/>
          <a:ext cx="815973" cy="2826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09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9304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00" b="1" spc="-75" dirty="0">
                          <a:latin typeface="Arial"/>
                          <a:cs typeface="Arial"/>
                        </a:rPr>
                        <a:t>BRIGATA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G.</a:t>
                      </a:r>
                      <a:r>
                        <a:rPr sz="7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SARD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EGNA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29209" algn="r">
                        <a:lnSpc>
                          <a:spcPts val="459"/>
                        </a:lnSpc>
                        <a:spcBef>
                          <a:spcPts val="235"/>
                        </a:spcBef>
                      </a:pPr>
                      <a:r>
                        <a:rPr sz="400" spc="-15" dirty="0">
                          <a:latin typeface="Arial MT"/>
                          <a:cs typeface="Arial MT"/>
                        </a:rPr>
                        <a:t>ROMA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77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4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524">
                <a:tc gridSpan="3">
                  <a:txBody>
                    <a:bodyPr/>
                    <a:lstStyle/>
                    <a:p>
                      <a:pPr marL="23495" algn="ctr">
                        <a:lnSpc>
                          <a:spcPts val="780"/>
                        </a:lnSpc>
                        <a:spcBef>
                          <a:spcPts val="190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5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RANA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TIE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21590" algn="r">
                        <a:lnSpc>
                          <a:spcPts val="365"/>
                        </a:lnSpc>
                        <a:spcBef>
                          <a:spcPts val="5"/>
                        </a:spcBef>
                      </a:pPr>
                      <a:r>
                        <a:rPr sz="350" spc="25" dirty="0">
                          <a:latin typeface="Arial MT"/>
                          <a:cs typeface="Arial MT"/>
                        </a:rPr>
                        <a:t>ROMA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6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528">
                <a:tc gridSpan="3">
                  <a:txBody>
                    <a:bodyPr/>
                    <a:lstStyle/>
                    <a:p>
                      <a:pPr marL="52705" algn="ctr">
                        <a:lnSpc>
                          <a:spcPts val="780"/>
                        </a:lnSpc>
                        <a:spcBef>
                          <a:spcPts val="44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7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43180" marR="33020" indent="110489">
                        <a:lnSpc>
                          <a:spcPct val="107600"/>
                        </a:lnSpc>
                        <a:spcBef>
                          <a:spcPts val="85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NC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 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MO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7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700" b="1" spc="10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)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4604" algn="r">
                        <a:lnSpc>
                          <a:spcPts val="415"/>
                        </a:lnSpc>
                        <a:spcBef>
                          <a:spcPts val="290"/>
                        </a:spcBef>
                      </a:pPr>
                      <a:r>
                        <a:rPr sz="400" spc="-15" dirty="0">
                          <a:latin typeface="Arial MT"/>
                          <a:cs typeface="Arial MT"/>
                        </a:rPr>
                        <a:t>ROMA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722">
                <a:tc gridSpan="3">
                  <a:txBody>
                    <a:bodyPr/>
                    <a:lstStyle/>
                    <a:p>
                      <a:pPr marL="61594" algn="ctr">
                        <a:lnSpc>
                          <a:spcPts val="780"/>
                        </a:lnSpc>
                        <a:spcBef>
                          <a:spcPts val="45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5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RANA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IER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498475">
                        <a:lnSpc>
                          <a:spcPts val="360"/>
                        </a:lnSpc>
                      </a:pPr>
                      <a:r>
                        <a:rPr sz="350" spc="20" dirty="0">
                          <a:latin typeface="Arial MT"/>
                          <a:cs typeface="Arial MT"/>
                        </a:rPr>
                        <a:t>SPOLETO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1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72">
                <a:tc gridSpan="3">
                  <a:txBody>
                    <a:bodyPr/>
                    <a:lstStyle/>
                    <a:p>
                      <a:pPr marL="96520" algn="ctr">
                        <a:lnSpc>
                          <a:spcPts val="780"/>
                        </a:lnSpc>
                        <a:spcBef>
                          <a:spcPts val="61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61925" marR="120650" indent="81280">
                        <a:lnSpc>
                          <a:spcPct val="107700"/>
                        </a:lnSpc>
                        <a:spcBef>
                          <a:spcPts val="85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RC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ST  G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RANA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TIE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r">
                        <a:lnSpc>
                          <a:spcPts val="409"/>
                        </a:lnSpc>
                        <a:spcBef>
                          <a:spcPts val="290"/>
                        </a:spcBef>
                      </a:pPr>
                      <a:r>
                        <a:rPr sz="400" spc="-10" dirty="0">
                          <a:latin typeface="Arial MT"/>
                          <a:cs typeface="Arial MT"/>
                        </a:rPr>
                        <a:t>ROMA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4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7000430" y="1975700"/>
          <a:ext cx="800734" cy="40178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1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9230" marR="208279" indent="-5080">
                        <a:lnSpc>
                          <a:spcPct val="107700"/>
                        </a:lnSpc>
                        <a:spcBef>
                          <a:spcPts val="55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BR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IG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TA  S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SAR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4604" algn="r">
                        <a:lnSpc>
                          <a:spcPts val="365"/>
                        </a:lnSpc>
                        <a:spcBef>
                          <a:spcPts val="310"/>
                        </a:spcBef>
                      </a:pPr>
                      <a:r>
                        <a:rPr sz="350" spc="15" dirty="0">
                          <a:latin typeface="Arial MT"/>
                          <a:cs typeface="Arial MT"/>
                        </a:rPr>
                        <a:t>SASSARI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476">
                <a:tc gridSpan="3">
                  <a:txBody>
                    <a:bodyPr/>
                    <a:lstStyle/>
                    <a:p>
                      <a:pPr marL="45720" algn="ctr">
                        <a:lnSpc>
                          <a:spcPts val="785"/>
                        </a:lnSpc>
                        <a:spcBef>
                          <a:spcPts val="16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3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15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R="3175" algn="r">
                        <a:lnSpc>
                          <a:spcPts val="415"/>
                        </a:lnSpc>
                      </a:pPr>
                      <a:r>
                        <a:rPr sz="400" spc="-10" dirty="0">
                          <a:latin typeface="Arial MT"/>
                          <a:cs typeface="Arial MT"/>
                        </a:rPr>
                        <a:t>CAGLIARI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9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719">
                <a:tc gridSpan="3">
                  <a:txBody>
                    <a:bodyPr/>
                    <a:lstStyle/>
                    <a:p>
                      <a:pPr marL="56515" algn="ctr">
                        <a:lnSpc>
                          <a:spcPts val="780"/>
                        </a:lnSpc>
                        <a:spcBef>
                          <a:spcPts val="44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2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15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FA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360"/>
                        </a:lnSpc>
                      </a:pPr>
                      <a:r>
                        <a:rPr sz="350" spc="15" dirty="0">
                          <a:latin typeface="Arial MT"/>
                          <a:cs typeface="Arial MT"/>
                        </a:rPr>
                        <a:t>SASSARI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8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722">
                <a:tc gridSpan="3">
                  <a:txBody>
                    <a:bodyPr/>
                    <a:lstStyle/>
                    <a:p>
                      <a:pPr marL="74930" algn="ctr">
                        <a:lnSpc>
                          <a:spcPts val="780"/>
                        </a:lnSpc>
                        <a:spcBef>
                          <a:spcPts val="45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GLIE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360"/>
                        </a:lnSpc>
                      </a:pPr>
                      <a:r>
                        <a:rPr sz="350" spc="20" dirty="0">
                          <a:latin typeface="Arial MT"/>
                          <a:cs typeface="Arial MT"/>
                        </a:rPr>
                        <a:t>TEULADA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1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7901">
                <a:tc gridSpan="3">
                  <a:txBody>
                    <a:bodyPr/>
                    <a:lstStyle/>
                    <a:p>
                      <a:pPr marL="77470" algn="ctr">
                        <a:lnSpc>
                          <a:spcPts val="780"/>
                        </a:lnSpc>
                        <a:spcBef>
                          <a:spcPts val="520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GUAS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476884">
                        <a:lnSpc>
                          <a:spcPts val="409"/>
                        </a:lnSpc>
                      </a:pPr>
                      <a:r>
                        <a:rPr sz="400" spc="-5" dirty="0">
                          <a:latin typeface="Arial MT"/>
                          <a:cs typeface="Arial MT"/>
                        </a:rPr>
                        <a:t>MAC</a:t>
                      </a:r>
                      <a:r>
                        <a:rPr sz="40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400" spc="-5" dirty="0">
                          <a:latin typeface="Arial MT"/>
                          <a:cs typeface="Arial MT"/>
                        </a:rPr>
                        <a:t>ME</a:t>
                      </a:r>
                      <a:r>
                        <a:rPr sz="400" dirty="0">
                          <a:latin typeface="Arial MT"/>
                          <a:cs typeface="Arial MT"/>
                        </a:rPr>
                        <a:t>R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7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790">
                <a:tc gridSpan="3">
                  <a:txBody>
                    <a:bodyPr/>
                    <a:lstStyle/>
                    <a:p>
                      <a:pPr marL="81280" algn="ctr">
                        <a:lnSpc>
                          <a:spcPts val="780"/>
                        </a:lnSpc>
                        <a:spcBef>
                          <a:spcPts val="49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2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216535" marR="185420" indent="32384">
                        <a:lnSpc>
                          <a:spcPct val="107700"/>
                        </a:lnSpc>
                        <a:spcBef>
                          <a:spcPts val="90"/>
                        </a:spcBef>
                      </a:pPr>
                      <a:r>
                        <a:rPr sz="700" b="1" spc="-85" dirty="0">
                          <a:latin typeface="Arial"/>
                          <a:cs typeface="Arial"/>
                        </a:rPr>
                        <a:t>RELOG </a:t>
                      </a:r>
                      <a:r>
                        <a:rPr sz="7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SAR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r">
                        <a:lnSpc>
                          <a:spcPts val="360"/>
                        </a:lnSpc>
                        <a:spcBef>
                          <a:spcPts val="335"/>
                        </a:spcBef>
                      </a:pPr>
                      <a:r>
                        <a:rPr sz="350" spc="15" dirty="0">
                          <a:latin typeface="Arial MT"/>
                          <a:cs typeface="Arial MT"/>
                        </a:rPr>
                        <a:t>CAGLIARI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98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5862">
                <a:tc gridSpan="3">
                  <a:txBody>
                    <a:bodyPr/>
                    <a:lstStyle/>
                    <a:p>
                      <a:pPr marL="64135" algn="ctr">
                        <a:lnSpc>
                          <a:spcPts val="780"/>
                        </a:lnSpc>
                        <a:spcBef>
                          <a:spcPts val="42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17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20193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RCS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R="5715" algn="r">
                        <a:lnSpc>
                          <a:spcPts val="409"/>
                        </a:lnSpc>
                      </a:pPr>
                      <a:r>
                        <a:rPr sz="400" spc="-15" dirty="0">
                          <a:latin typeface="Arial MT"/>
                          <a:cs typeface="Arial MT"/>
                        </a:rPr>
                        <a:t>SASSARI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68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0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8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5143436" y="1979384"/>
          <a:ext cx="856614" cy="51918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1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3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1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12725" marR="229235" indent="-38735">
                        <a:lnSpc>
                          <a:spcPct val="107700"/>
                        </a:lnSpc>
                        <a:spcBef>
                          <a:spcPts val="55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BR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IG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TA  </a:t>
                      </a:r>
                      <a:r>
                        <a:rPr sz="700" b="1" spc="-80" dirty="0">
                          <a:latin typeface="Arial"/>
                          <a:cs typeface="Arial"/>
                        </a:rPr>
                        <a:t>AOSTA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477520" marR="12065">
                        <a:lnSpc>
                          <a:spcPts val="365"/>
                        </a:lnSpc>
                        <a:spcBef>
                          <a:spcPts val="310"/>
                        </a:spcBef>
                      </a:pPr>
                      <a:r>
                        <a:rPr sz="350" spc="20" dirty="0">
                          <a:latin typeface="Arial MT"/>
                          <a:cs typeface="Arial MT"/>
                        </a:rPr>
                        <a:t>MESSINA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783">
                <a:tc gridSpan="5">
                  <a:txBody>
                    <a:bodyPr/>
                    <a:lstStyle/>
                    <a:p>
                      <a:pPr marL="40005" algn="ctr">
                        <a:lnSpc>
                          <a:spcPts val="785"/>
                        </a:lnSpc>
                        <a:spcBef>
                          <a:spcPts val="80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120650" marR="1206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29845" algn="r">
                        <a:lnSpc>
                          <a:spcPts val="360"/>
                        </a:lnSpc>
                      </a:pPr>
                      <a:r>
                        <a:rPr sz="350" spc="20" dirty="0">
                          <a:latin typeface="Arial MT"/>
                          <a:cs typeface="Arial MT"/>
                        </a:rPr>
                        <a:t>MESSINA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4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209">
                <a:tc gridSpan="5">
                  <a:txBody>
                    <a:bodyPr/>
                    <a:lstStyle/>
                    <a:p>
                      <a:pPr marL="40640" algn="ctr">
                        <a:lnSpc>
                          <a:spcPts val="780"/>
                        </a:lnSpc>
                        <a:spcBef>
                          <a:spcPts val="13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0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54610" marR="1206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GLIE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R="29845" algn="r">
                        <a:lnSpc>
                          <a:spcPts val="409"/>
                        </a:lnSpc>
                      </a:pPr>
                      <a:r>
                        <a:rPr sz="400" spc="-10" dirty="0">
                          <a:latin typeface="Arial MT"/>
                          <a:cs typeface="Arial MT"/>
                        </a:rPr>
                        <a:t>TRAPANI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6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925">
                <a:tc gridSpan="5">
                  <a:txBody>
                    <a:bodyPr/>
                    <a:lstStyle/>
                    <a:p>
                      <a:pPr marL="55880" algn="ctr">
                        <a:lnSpc>
                          <a:spcPts val="780"/>
                        </a:lnSpc>
                        <a:spcBef>
                          <a:spcPts val="45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107950" marR="1206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22225" algn="r">
                        <a:lnSpc>
                          <a:spcPts val="360"/>
                        </a:lnSpc>
                      </a:pPr>
                      <a:r>
                        <a:rPr sz="350" spc="15" dirty="0">
                          <a:latin typeface="Arial MT"/>
                          <a:cs typeface="Arial MT"/>
                        </a:rPr>
                        <a:t>CATANIA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529">
                <a:tc gridSpan="5">
                  <a:txBody>
                    <a:bodyPr/>
                    <a:lstStyle/>
                    <a:p>
                      <a:pPr marL="57785" algn="ctr">
                        <a:lnSpc>
                          <a:spcPts val="780"/>
                        </a:lnSpc>
                        <a:spcBef>
                          <a:spcPts val="44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7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125730" marR="136525" indent="65405">
                        <a:lnSpc>
                          <a:spcPct val="107700"/>
                        </a:lnSpc>
                        <a:spcBef>
                          <a:spcPts val="85"/>
                        </a:spcBef>
                      </a:pPr>
                      <a:r>
                        <a:rPr sz="700" b="1" spc="-70" dirty="0">
                          <a:latin typeface="Arial"/>
                          <a:cs typeface="Arial"/>
                        </a:rPr>
                        <a:t>LANCIERI </a:t>
                      </a:r>
                      <a:r>
                        <a:rPr sz="7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'AOSTA</a:t>
                      </a:r>
                      <a:r>
                        <a:rPr sz="7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)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481330" marR="12065">
                        <a:lnSpc>
                          <a:spcPts val="409"/>
                        </a:lnSpc>
                        <a:spcBef>
                          <a:spcPts val="290"/>
                        </a:spcBef>
                      </a:pPr>
                      <a:r>
                        <a:rPr sz="400" spc="-5" dirty="0">
                          <a:latin typeface="Arial MT"/>
                          <a:cs typeface="Arial MT"/>
                        </a:rPr>
                        <a:t>PALER</a:t>
                      </a:r>
                      <a:r>
                        <a:rPr sz="400" spc="-1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400" dirty="0">
                          <a:latin typeface="Arial MT"/>
                          <a:cs typeface="Arial MT"/>
                        </a:rPr>
                        <a:t>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5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362">
                <a:tc gridSpan="5">
                  <a:txBody>
                    <a:bodyPr/>
                    <a:lstStyle/>
                    <a:p>
                      <a:pPr marL="55880" algn="ctr">
                        <a:lnSpc>
                          <a:spcPts val="780"/>
                        </a:lnSpc>
                        <a:spcBef>
                          <a:spcPts val="56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7175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7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57150" marR="1206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TIGLIE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22225" algn="r">
                        <a:lnSpc>
                          <a:spcPts val="360"/>
                        </a:lnSpc>
                      </a:pPr>
                      <a:r>
                        <a:rPr sz="350" spc="20" dirty="0">
                          <a:latin typeface="Arial MT"/>
                          <a:cs typeface="Arial MT"/>
                        </a:rPr>
                        <a:t>MESSINA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7866">
                <a:tc gridSpan="5">
                  <a:txBody>
                    <a:bodyPr/>
                    <a:lstStyle/>
                    <a:p>
                      <a:pPr marL="69215" algn="ctr">
                        <a:lnSpc>
                          <a:spcPts val="780"/>
                        </a:lnSpc>
                        <a:spcBef>
                          <a:spcPts val="680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4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76835" marR="1206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GUAS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I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487045" marR="12065">
                        <a:lnSpc>
                          <a:spcPts val="409"/>
                        </a:lnSpc>
                      </a:pPr>
                      <a:r>
                        <a:rPr sz="400" spc="-5" dirty="0">
                          <a:latin typeface="Arial MT"/>
                          <a:cs typeface="Arial MT"/>
                        </a:rPr>
                        <a:t>PALER</a:t>
                      </a:r>
                      <a:r>
                        <a:rPr sz="400" spc="-1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400" dirty="0">
                          <a:latin typeface="Arial MT"/>
                          <a:cs typeface="Arial MT"/>
                        </a:rPr>
                        <a:t>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68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98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8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8529">
                <a:tc gridSpan="5">
                  <a:txBody>
                    <a:bodyPr/>
                    <a:lstStyle/>
                    <a:p>
                      <a:pPr marL="84455" algn="ctr">
                        <a:lnSpc>
                          <a:spcPts val="780"/>
                        </a:lnSpc>
                        <a:spcBef>
                          <a:spcPts val="445"/>
                        </a:spcBef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7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250190" marR="231775" indent="-3175">
                        <a:lnSpc>
                          <a:spcPct val="107700"/>
                        </a:lnSpc>
                        <a:spcBef>
                          <a:spcPts val="9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LOG 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AOS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2540" algn="r">
                        <a:lnSpc>
                          <a:spcPts val="355"/>
                        </a:lnSpc>
                        <a:spcBef>
                          <a:spcPts val="340"/>
                        </a:spcBef>
                      </a:pPr>
                      <a:r>
                        <a:rPr sz="350" spc="20" dirty="0">
                          <a:latin typeface="Arial MT"/>
                          <a:cs typeface="Arial MT"/>
                        </a:rPr>
                        <a:t>PALERMO</a:t>
                      </a:r>
                      <a:endParaRPr sz="350">
                        <a:latin typeface="Arial MT"/>
                        <a:cs typeface="Arial MT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42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037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109220" algn="ctr">
                        <a:lnSpc>
                          <a:spcPts val="775"/>
                        </a:lnSpc>
                      </a:pP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5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11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161290" marR="1206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RCS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T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405"/>
                        </a:lnSpc>
                      </a:pPr>
                      <a:r>
                        <a:rPr sz="400" spc="-10" dirty="0">
                          <a:latin typeface="Arial MT"/>
                          <a:cs typeface="Arial MT"/>
                        </a:rPr>
                        <a:t>MESSINA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68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15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8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grpSp>
        <p:nvGrpSpPr>
          <p:cNvPr id="27" name="object 27"/>
          <p:cNvGrpSpPr/>
          <p:nvPr/>
        </p:nvGrpSpPr>
        <p:grpSpPr>
          <a:xfrm>
            <a:off x="4185920" y="2486253"/>
            <a:ext cx="812800" cy="4304665"/>
            <a:chOff x="4185920" y="2486253"/>
            <a:chExt cx="812800" cy="4304665"/>
          </a:xfrm>
        </p:grpSpPr>
        <p:sp>
          <p:nvSpPr>
            <p:cNvPr id="28" name="object 28"/>
            <p:cNvSpPr/>
            <p:nvPr/>
          </p:nvSpPr>
          <p:spPr>
            <a:xfrm>
              <a:off x="4190365" y="6786340"/>
              <a:ext cx="99060" cy="0"/>
            </a:xfrm>
            <a:custGeom>
              <a:avLst/>
              <a:gdLst/>
              <a:ahLst/>
              <a:cxnLst/>
              <a:rect l="l" t="t" r="r" b="b"/>
              <a:pathLst>
                <a:path w="99060">
                  <a:moveTo>
                    <a:pt x="0" y="0"/>
                  </a:moveTo>
                  <a:lnTo>
                    <a:pt x="98552" y="0"/>
                  </a:lnTo>
                </a:path>
              </a:pathLst>
            </a:custGeom>
            <a:ln w="83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190365" y="2663126"/>
              <a:ext cx="52069" cy="0"/>
            </a:xfrm>
            <a:custGeom>
              <a:avLst/>
              <a:gdLst/>
              <a:ahLst/>
              <a:cxnLst/>
              <a:rect l="l" t="t" r="r" b="b"/>
              <a:pathLst>
                <a:path w="52070">
                  <a:moveTo>
                    <a:pt x="0" y="0"/>
                  </a:moveTo>
                  <a:lnTo>
                    <a:pt x="51816" y="0"/>
                  </a:lnTo>
                </a:path>
              </a:pathLst>
            </a:custGeom>
            <a:ln w="83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242181" y="2486253"/>
              <a:ext cx="756920" cy="342265"/>
            </a:xfrm>
            <a:custGeom>
              <a:avLst/>
              <a:gdLst/>
              <a:ahLst/>
              <a:cxnLst/>
              <a:rect l="l" t="t" r="r" b="b"/>
              <a:pathLst>
                <a:path w="756920" h="342264">
                  <a:moveTo>
                    <a:pt x="756526" y="0"/>
                  </a:moveTo>
                  <a:lnTo>
                    <a:pt x="0" y="0"/>
                  </a:lnTo>
                  <a:lnTo>
                    <a:pt x="0" y="341909"/>
                  </a:lnTo>
                  <a:lnTo>
                    <a:pt x="756526" y="341909"/>
                  </a:lnTo>
                  <a:lnTo>
                    <a:pt x="756526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4528565" y="2357374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64609" y="2486253"/>
            <a:ext cx="755015" cy="342265"/>
          </a:xfrm>
          <a:prstGeom prst="rect">
            <a:avLst/>
          </a:prstGeom>
          <a:ln w="8255">
            <a:solidFill>
              <a:srgbClr val="000000"/>
            </a:solidFill>
          </a:ln>
        </p:spPr>
        <p:txBody>
          <a:bodyPr vert="horz" wrap="square" lIns="0" tIns="75565" rIns="0" bIns="0" rtlCol="0">
            <a:spAutoFit/>
          </a:bodyPr>
          <a:lstStyle/>
          <a:p>
            <a:pPr marL="53340">
              <a:lnSpc>
                <a:spcPct val="100000"/>
              </a:lnSpc>
              <a:spcBef>
                <a:spcPts val="595"/>
              </a:spcBef>
            </a:pPr>
            <a:r>
              <a:rPr sz="700" b="1" spc="-65" dirty="0">
                <a:latin typeface="Arial"/>
                <a:cs typeface="Arial"/>
              </a:rPr>
              <a:t>8</a:t>
            </a:r>
            <a:r>
              <a:rPr sz="700" b="1" spc="5" dirty="0">
                <a:latin typeface="Times New Roman"/>
                <a:cs typeface="Times New Roman"/>
              </a:rPr>
              <a:t>°</a:t>
            </a:r>
            <a:r>
              <a:rPr sz="700" b="1" spc="-20" dirty="0">
                <a:latin typeface="Times New Roman"/>
                <a:cs typeface="Times New Roman"/>
              </a:rPr>
              <a:t> </a:t>
            </a:r>
            <a:r>
              <a:rPr sz="700" b="1" spc="-90" dirty="0">
                <a:latin typeface="Arial"/>
                <a:cs typeface="Arial"/>
              </a:rPr>
              <a:t>B</a:t>
            </a:r>
            <a:r>
              <a:rPr sz="700" b="1" spc="-75" dirty="0">
                <a:latin typeface="Arial"/>
                <a:cs typeface="Arial"/>
              </a:rPr>
              <a:t>E</a:t>
            </a:r>
            <a:r>
              <a:rPr sz="700" b="1" spc="-90" dirty="0">
                <a:latin typeface="Arial"/>
                <a:cs typeface="Arial"/>
              </a:rPr>
              <a:t>R</a:t>
            </a:r>
            <a:r>
              <a:rPr sz="700" b="1" spc="-75" dirty="0">
                <a:latin typeface="Arial"/>
                <a:cs typeface="Arial"/>
              </a:rPr>
              <a:t>S</a:t>
            </a:r>
            <a:r>
              <a:rPr sz="700" b="1" spc="-90" dirty="0">
                <a:latin typeface="Arial"/>
                <a:cs typeface="Arial"/>
              </a:rPr>
              <a:t>AG</a:t>
            </a:r>
            <a:r>
              <a:rPr sz="700" b="1" spc="-60" dirty="0">
                <a:latin typeface="Arial"/>
                <a:cs typeface="Arial"/>
              </a:rPr>
              <a:t>LIE</a:t>
            </a:r>
            <a:r>
              <a:rPr sz="700" b="1" spc="-90" dirty="0">
                <a:latin typeface="Arial"/>
                <a:cs typeface="Arial"/>
              </a:rPr>
              <a:t>R</a:t>
            </a:r>
            <a:r>
              <a:rPr sz="700" b="1" spc="-35" dirty="0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600">
              <a:latin typeface="Arial"/>
              <a:cs typeface="Arial"/>
            </a:endParaRPr>
          </a:p>
          <a:p>
            <a:pPr marL="465455">
              <a:lnSpc>
                <a:spcPct val="100000"/>
              </a:lnSpc>
            </a:pPr>
            <a:r>
              <a:rPr sz="400" spc="-10" dirty="0">
                <a:latin typeface="Arial MT"/>
                <a:cs typeface="Arial MT"/>
              </a:rPr>
              <a:t>CASERTA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288916" y="6611873"/>
            <a:ext cx="739775" cy="342265"/>
          </a:xfrm>
          <a:custGeom>
            <a:avLst/>
            <a:gdLst/>
            <a:ahLst/>
            <a:cxnLst/>
            <a:rect l="l" t="t" r="r" b="b"/>
            <a:pathLst>
              <a:path w="739775" h="342265">
                <a:moveTo>
                  <a:pt x="739152" y="0"/>
                </a:moveTo>
                <a:lnTo>
                  <a:pt x="0" y="0"/>
                </a:lnTo>
                <a:lnTo>
                  <a:pt x="0" y="342265"/>
                </a:lnTo>
                <a:lnTo>
                  <a:pt x="739152" y="342265"/>
                </a:lnTo>
                <a:lnTo>
                  <a:pt x="739152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605909" y="6484111"/>
            <a:ext cx="10858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1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64609" y="6611873"/>
            <a:ext cx="755015" cy="342265"/>
          </a:xfrm>
          <a:prstGeom prst="rect">
            <a:avLst/>
          </a:prstGeom>
          <a:ln w="8254">
            <a:solidFill>
              <a:srgbClr val="000000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marL="139700" marR="100330" indent="103505">
              <a:lnSpc>
                <a:spcPct val="107700"/>
              </a:lnSpc>
              <a:spcBef>
                <a:spcPts val="90"/>
              </a:spcBef>
            </a:pPr>
            <a:r>
              <a:rPr sz="700" b="1" spc="-65" dirty="0">
                <a:latin typeface="Arial"/>
                <a:cs typeface="Arial"/>
              </a:rPr>
              <a:t>4</a:t>
            </a:r>
            <a:r>
              <a:rPr sz="700" b="1" spc="5" dirty="0">
                <a:latin typeface="Times New Roman"/>
                <a:cs typeface="Times New Roman"/>
              </a:rPr>
              <a:t>°</a:t>
            </a:r>
            <a:r>
              <a:rPr sz="700" b="1" spc="-20" dirty="0">
                <a:latin typeface="Times New Roman"/>
                <a:cs typeface="Times New Roman"/>
              </a:rPr>
              <a:t> </a:t>
            </a:r>
            <a:r>
              <a:rPr sz="700" b="1" spc="-90" dirty="0">
                <a:latin typeface="Arial"/>
                <a:cs typeface="Arial"/>
              </a:rPr>
              <a:t>RC</a:t>
            </a:r>
            <a:r>
              <a:rPr sz="700" b="1" spc="-80" dirty="0">
                <a:latin typeface="Arial"/>
                <a:cs typeface="Arial"/>
              </a:rPr>
              <a:t>S</a:t>
            </a:r>
            <a:r>
              <a:rPr sz="700" b="1" spc="-45" dirty="0">
                <a:latin typeface="Arial"/>
                <a:cs typeface="Arial"/>
              </a:rPr>
              <a:t>T  </a:t>
            </a:r>
            <a:r>
              <a:rPr sz="700" b="1" spc="-90" dirty="0">
                <a:latin typeface="Arial"/>
                <a:cs typeface="Arial"/>
              </a:rPr>
              <a:t>B</a:t>
            </a:r>
            <a:r>
              <a:rPr sz="700" b="1" spc="-80" dirty="0">
                <a:latin typeface="Arial"/>
                <a:cs typeface="Arial"/>
              </a:rPr>
              <a:t>E</a:t>
            </a:r>
            <a:r>
              <a:rPr sz="700" b="1" spc="-90" dirty="0">
                <a:latin typeface="Arial"/>
                <a:cs typeface="Arial"/>
              </a:rPr>
              <a:t>R</a:t>
            </a:r>
            <a:r>
              <a:rPr sz="700" b="1" spc="-80" dirty="0">
                <a:latin typeface="Arial"/>
                <a:cs typeface="Arial"/>
              </a:rPr>
              <a:t>S</a:t>
            </a:r>
            <a:r>
              <a:rPr sz="700" b="1" spc="-90" dirty="0">
                <a:latin typeface="Arial"/>
                <a:cs typeface="Arial"/>
              </a:rPr>
              <a:t>A</a:t>
            </a:r>
            <a:r>
              <a:rPr sz="700" b="1" spc="-70" dirty="0">
                <a:latin typeface="Arial"/>
                <a:cs typeface="Arial"/>
              </a:rPr>
              <a:t>GLI</a:t>
            </a:r>
            <a:r>
              <a:rPr sz="700" b="1" spc="-85" dirty="0">
                <a:latin typeface="Arial"/>
                <a:cs typeface="Arial"/>
              </a:rPr>
              <a:t>E</a:t>
            </a:r>
            <a:r>
              <a:rPr sz="700" b="1" spc="-90" dirty="0">
                <a:latin typeface="Arial"/>
                <a:cs typeface="Arial"/>
              </a:rPr>
              <a:t>R</a:t>
            </a:r>
            <a:r>
              <a:rPr sz="700" b="1" spc="-35" dirty="0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  <a:p>
            <a:pPr algn="r">
              <a:lnSpc>
                <a:spcPct val="100000"/>
              </a:lnSpc>
              <a:spcBef>
                <a:spcPts val="340"/>
              </a:spcBef>
            </a:pPr>
            <a:r>
              <a:rPr sz="350" spc="20" dirty="0">
                <a:latin typeface="Arial MT"/>
                <a:cs typeface="Arial MT"/>
              </a:rPr>
              <a:t>CASERTA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190364" y="3174428"/>
            <a:ext cx="67310" cy="0"/>
          </a:xfrm>
          <a:custGeom>
            <a:avLst/>
            <a:gdLst/>
            <a:ahLst/>
            <a:cxnLst/>
            <a:rect l="l" t="t" r="r" b="b"/>
            <a:pathLst>
              <a:path w="67310">
                <a:moveTo>
                  <a:pt x="0" y="0"/>
                </a:moveTo>
                <a:lnTo>
                  <a:pt x="66802" y="0"/>
                </a:lnTo>
              </a:path>
            </a:pathLst>
          </a:custGeom>
          <a:ln w="83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4542535" y="2897250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64609" y="3025648"/>
            <a:ext cx="755015" cy="342265"/>
          </a:xfrm>
          <a:prstGeom prst="rect">
            <a:avLst/>
          </a:prstGeom>
          <a:solidFill>
            <a:srgbClr val="DBEDF4"/>
          </a:solidFill>
          <a:ln w="8254">
            <a:solidFill>
              <a:srgbClr val="000000"/>
            </a:solidFill>
          </a:ln>
        </p:spPr>
        <p:txBody>
          <a:bodyPr vert="horz" wrap="square" lIns="0" tIns="76200" rIns="0" bIns="0" rtlCol="0">
            <a:spAutoFit/>
          </a:bodyPr>
          <a:lstStyle/>
          <a:p>
            <a:pPr marL="67945">
              <a:lnSpc>
                <a:spcPct val="100000"/>
              </a:lnSpc>
              <a:spcBef>
                <a:spcPts val="600"/>
              </a:spcBef>
            </a:pPr>
            <a:r>
              <a:rPr sz="700" b="1" spc="-65" dirty="0">
                <a:latin typeface="Arial"/>
                <a:cs typeface="Arial"/>
              </a:rPr>
              <a:t>1</a:t>
            </a:r>
            <a:r>
              <a:rPr sz="700" b="1" spc="5" dirty="0">
                <a:latin typeface="Times New Roman"/>
                <a:cs typeface="Times New Roman"/>
              </a:rPr>
              <a:t>°</a:t>
            </a:r>
            <a:r>
              <a:rPr sz="700" b="1" spc="-20" dirty="0">
                <a:latin typeface="Times New Roman"/>
                <a:cs typeface="Times New Roman"/>
              </a:rPr>
              <a:t> </a:t>
            </a:r>
            <a:r>
              <a:rPr sz="700" b="1" spc="-90" dirty="0">
                <a:latin typeface="Arial"/>
                <a:cs typeface="Arial"/>
              </a:rPr>
              <a:t>B</a:t>
            </a:r>
            <a:r>
              <a:rPr sz="700" b="1" spc="-75" dirty="0">
                <a:latin typeface="Arial"/>
                <a:cs typeface="Arial"/>
              </a:rPr>
              <a:t>E</a:t>
            </a:r>
            <a:r>
              <a:rPr sz="700" b="1" spc="-90" dirty="0">
                <a:latin typeface="Arial"/>
                <a:cs typeface="Arial"/>
              </a:rPr>
              <a:t>R</a:t>
            </a:r>
            <a:r>
              <a:rPr sz="700" b="1" spc="-75" dirty="0">
                <a:latin typeface="Arial"/>
                <a:cs typeface="Arial"/>
              </a:rPr>
              <a:t>S</a:t>
            </a:r>
            <a:r>
              <a:rPr sz="700" b="1" spc="-90" dirty="0">
                <a:latin typeface="Arial"/>
                <a:cs typeface="Arial"/>
              </a:rPr>
              <a:t>AG</a:t>
            </a:r>
            <a:r>
              <a:rPr sz="700" b="1" spc="-60" dirty="0">
                <a:latin typeface="Arial"/>
                <a:cs typeface="Arial"/>
              </a:rPr>
              <a:t>LIE</a:t>
            </a:r>
            <a:r>
              <a:rPr sz="700" b="1" spc="-90" dirty="0">
                <a:latin typeface="Arial"/>
                <a:cs typeface="Arial"/>
              </a:rPr>
              <a:t>R</a:t>
            </a:r>
            <a:r>
              <a:rPr sz="700" b="1" spc="-35" dirty="0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600">
              <a:latin typeface="Arial"/>
              <a:cs typeface="Arial"/>
            </a:endParaRPr>
          </a:p>
          <a:p>
            <a:pPr marL="473709">
              <a:lnSpc>
                <a:spcPct val="100000"/>
              </a:lnSpc>
            </a:pPr>
            <a:r>
              <a:rPr sz="400" spc="-10" dirty="0">
                <a:latin typeface="Arial MT"/>
                <a:cs typeface="Arial MT"/>
              </a:rPr>
              <a:t>COSENZA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183507" y="3704590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0" y="0"/>
                </a:moveTo>
                <a:lnTo>
                  <a:pt x="72897" y="0"/>
                </a:lnTo>
              </a:path>
            </a:pathLst>
          </a:custGeom>
          <a:ln w="82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4549521" y="3408934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264609" y="3537432"/>
            <a:ext cx="755015" cy="342265"/>
          </a:xfrm>
          <a:prstGeom prst="rect">
            <a:avLst/>
          </a:prstGeom>
          <a:solidFill>
            <a:srgbClr val="DBEDF4"/>
          </a:solidFill>
          <a:ln w="8254">
            <a:solidFill>
              <a:srgbClr val="000000"/>
            </a:solidFill>
          </a:ln>
        </p:spPr>
        <p:txBody>
          <a:bodyPr vert="horz" wrap="square" lIns="0" tIns="76200" rIns="0" bIns="0" rtlCol="0">
            <a:spAutoFit/>
          </a:bodyPr>
          <a:lstStyle/>
          <a:p>
            <a:pPr marL="203835">
              <a:lnSpc>
                <a:spcPct val="100000"/>
              </a:lnSpc>
              <a:spcBef>
                <a:spcPts val="600"/>
              </a:spcBef>
            </a:pPr>
            <a:r>
              <a:rPr sz="700" b="1" spc="-65" dirty="0">
                <a:latin typeface="Arial"/>
                <a:cs typeface="Arial"/>
              </a:rPr>
              <a:t>4</a:t>
            </a:r>
            <a:r>
              <a:rPr sz="700" b="1" spc="5" dirty="0">
                <a:latin typeface="Times New Roman"/>
                <a:cs typeface="Times New Roman"/>
              </a:rPr>
              <a:t>°</a:t>
            </a:r>
            <a:r>
              <a:rPr sz="700" b="1" spc="-20" dirty="0">
                <a:latin typeface="Times New Roman"/>
                <a:cs typeface="Times New Roman"/>
              </a:rPr>
              <a:t> </a:t>
            </a:r>
            <a:r>
              <a:rPr sz="700" b="1" spc="-80" dirty="0">
                <a:latin typeface="Arial"/>
                <a:cs typeface="Arial"/>
              </a:rPr>
              <a:t>CARRI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600">
              <a:latin typeface="Arial"/>
              <a:cs typeface="Arial"/>
            </a:endParaRPr>
          </a:p>
          <a:p>
            <a:pPr marL="484505">
              <a:lnSpc>
                <a:spcPct val="100000"/>
              </a:lnSpc>
            </a:pPr>
            <a:r>
              <a:rPr sz="400" spc="-15" dirty="0">
                <a:latin typeface="Arial MT"/>
                <a:cs typeface="Arial MT"/>
              </a:rPr>
              <a:t>PERSANO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190364" y="4198048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0" y="0"/>
                </a:moveTo>
                <a:lnTo>
                  <a:pt x="79121" y="0"/>
                </a:lnTo>
              </a:path>
            </a:pathLst>
          </a:custGeom>
          <a:ln w="83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4555997" y="3920109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264609" y="4048353"/>
            <a:ext cx="755015" cy="342265"/>
          </a:xfrm>
          <a:prstGeom prst="rect">
            <a:avLst/>
          </a:prstGeom>
          <a:solidFill>
            <a:srgbClr val="DBEDF4"/>
          </a:solidFill>
          <a:ln w="8254">
            <a:solidFill>
              <a:srgbClr val="000000"/>
            </a:solidFill>
          </a:ln>
        </p:spPr>
        <p:txBody>
          <a:bodyPr vert="horz" wrap="square" lIns="0" tIns="10795" rIns="0" bIns="0" rtlCol="0">
            <a:spAutoFit/>
          </a:bodyPr>
          <a:lstStyle/>
          <a:p>
            <a:pPr marL="170815" marR="69215" indent="-83185">
              <a:lnSpc>
                <a:spcPct val="107700"/>
              </a:lnSpc>
              <a:spcBef>
                <a:spcPts val="85"/>
              </a:spcBef>
            </a:pPr>
            <a:r>
              <a:rPr sz="700" b="1" spc="-90" dirty="0">
                <a:latin typeface="Arial"/>
                <a:cs typeface="Arial"/>
              </a:rPr>
              <a:t>CA</a:t>
            </a:r>
            <a:r>
              <a:rPr sz="700" b="1" spc="-80" dirty="0">
                <a:latin typeface="Arial"/>
                <a:cs typeface="Arial"/>
              </a:rPr>
              <a:t>V</a:t>
            </a:r>
            <a:r>
              <a:rPr sz="700" b="1" spc="-90" dirty="0">
                <a:latin typeface="Arial"/>
                <a:cs typeface="Arial"/>
              </a:rPr>
              <a:t>A</a:t>
            </a:r>
            <a:r>
              <a:rPr sz="700" b="1" spc="-70" dirty="0">
                <a:latin typeface="Arial"/>
                <a:cs typeface="Arial"/>
              </a:rPr>
              <a:t>L</a:t>
            </a:r>
            <a:r>
              <a:rPr sz="700" b="1" spc="-75" dirty="0">
                <a:latin typeface="Arial"/>
                <a:cs typeface="Arial"/>
              </a:rPr>
              <a:t>L</a:t>
            </a:r>
            <a:r>
              <a:rPr sz="700" b="1" spc="-80" dirty="0">
                <a:latin typeface="Arial"/>
                <a:cs typeface="Arial"/>
              </a:rPr>
              <a:t>E</a:t>
            </a:r>
            <a:r>
              <a:rPr sz="700" b="1" spc="-90" dirty="0">
                <a:latin typeface="Arial"/>
                <a:cs typeface="Arial"/>
              </a:rPr>
              <a:t>GGER</a:t>
            </a:r>
            <a:r>
              <a:rPr sz="700" b="1" spc="-35" dirty="0">
                <a:latin typeface="Arial"/>
                <a:cs typeface="Arial"/>
              </a:rPr>
              <a:t>I  </a:t>
            </a:r>
            <a:r>
              <a:rPr sz="700" b="1" spc="-90" dirty="0">
                <a:latin typeface="Arial"/>
                <a:cs typeface="Arial"/>
              </a:rPr>
              <a:t>GU</a:t>
            </a:r>
            <a:r>
              <a:rPr sz="700" b="1" spc="-35" dirty="0">
                <a:latin typeface="Arial"/>
                <a:cs typeface="Arial"/>
              </a:rPr>
              <a:t>I</a:t>
            </a:r>
            <a:r>
              <a:rPr sz="700" b="1" spc="-90" dirty="0">
                <a:latin typeface="Arial"/>
                <a:cs typeface="Arial"/>
              </a:rPr>
              <a:t>D</a:t>
            </a:r>
            <a:r>
              <a:rPr sz="700" b="1" spc="-75" dirty="0">
                <a:latin typeface="Arial"/>
                <a:cs typeface="Arial"/>
              </a:rPr>
              <a:t>E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-40" dirty="0">
                <a:latin typeface="Arial"/>
                <a:cs typeface="Arial"/>
              </a:rPr>
              <a:t>(</a:t>
            </a:r>
            <a:r>
              <a:rPr sz="700" b="1" spc="-70" dirty="0">
                <a:latin typeface="Arial"/>
                <a:cs typeface="Arial"/>
              </a:rPr>
              <a:t>1</a:t>
            </a:r>
            <a:r>
              <a:rPr sz="700" b="1" spc="-60" dirty="0">
                <a:latin typeface="Arial"/>
                <a:cs typeface="Arial"/>
              </a:rPr>
              <a:t>9</a:t>
            </a:r>
            <a:r>
              <a:rPr sz="700" b="1" spc="5" dirty="0">
                <a:latin typeface="Times New Roman"/>
                <a:cs typeface="Times New Roman"/>
              </a:rPr>
              <a:t>°</a:t>
            </a:r>
            <a:r>
              <a:rPr sz="700" b="1" spc="-40" dirty="0">
                <a:latin typeface="Arial"/>
                <a:cs typeface="Arial"/>
              </a:rPr>
              <a:t>)</a:t>
            </a:r>
            <a:endParaRPr sz="700">
              <a:latin typeface="Arial"/>
              <a:cs typeface="Arial"/>
            </a:endParaRPr>
          </a:p>
          <a:p>
            <a:pPr marL="490855">
              <a:lnSpc>
                <a:spcPct val="100000"/>
              </a:lnSpc>
              <a:spcBef>
                <a:spcPts val="335"/>
              </a:spcBef>
            </a:pPr>
            <a:r>
              <a:rPr sz="350" spc="20" dirty="0">
                <a:latin typeface="Arial MT"/>
                <a:cs typeface="Arial MT"/>
              </a:rPr>
              <a:t>SALERNO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183507" y="4745545"/>
            <a:ext cx="86360" cy="560070"/>
          </a:xfrm>
          <a:custGeom>
            <a:avLst/>
            <a:gdLst/>
            <a:ahLst/>
            <a:cxnLst/>
            <a:rect l="l" t="t" r="r" b="b"/>
            <a:pathLst>
              <a:path w="86360" h="560070">
                <a:moveTo>
                  <a:pt x="0" y="0"/>
                </a:moveTo>
                <a:lnTo>
                  <a:pt x="72897" y="0"/>
                </a:lnTo>
              </a:path>
              <a:path w="86360" h="560070">
                <a:moveTo>
                  <a:pt x="6857" y="559816"/>
                </a:moveTo>
                <a:lnTo>
                  <a:pt x="85978" y="559816"/>
                </a:lnTo>
              </a:path>
            </a:pathLst>
          </a:custGeom>
          <a:ln w="83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4549521" y="4445635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264609" y="4573854"/>
            <a:ext cx="755015" cy="347345"/>
          </a:xfrm>
          <a:prstGeom prst="rect">
            <a:avLst/>
          </a:prstGeom>
          <a:solidFill>
            <a:srgbClr val="DBEDF4"/>
          </a:solidFill>
          <a:ln w="8254">
            <a:solidFill>
              <a:srgbClr val="000000"/>
            </a:solidFill>
          </a:ln>
        </p:spPr>
        <p:txBody>
          <a:bodyPr vert="horz" wrap="square" lIns="0" tIns="79375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625"/>
              </a:spcBef>
            </a:pPr>
            <a:r>
              <a:rPr sz="700" b="1" spc="-70" dirty="0">
                <a:latin typeface="Arial"/>
                <a:cs typeface="Arial"/>
              </a:rPr>
              <a:t>8</a:t>
            </a:r>
            <a:r>
              <a:rPr sz="700" b="1" spc="5" dirty="0">
                <a:latin typeface="Times New Roman"/>
                <a:cs typeface="Times New Roman"/>
              </a:rPr>
              <a:t>°</a:t>
            </a:r>
            <a:r>
              <a:rPr sz="700" b="1" spc="-20" dirty="0">
                <a:latin typeface="Times New Roman"/>
                <a:cs typeface="Times New Roman"/>
              </a:rPr>
              <a:t> </a:t>
            </a:r>
            <a:r>
              <a:rPr sz="700" b="1" spc="-90" dirty="0">
                <a:latin typeface="Arial"/>
                <a:cs typeface="Arial"/>
              </a:rPr>
              <a:t>AR</a:t>
            </a:r>
            <a:r>
              <a:rPr sz="700" b="1" spc="-50" dirty="0">
                <a:latin typeface="Arial"/>
                <a:cs typeface="Arial"/>
              </a:rPr>
              <a:t>TI</a:t>
            </a:r>
            <a:r>
              <a:rPr sz="700" b="1" spc="-90" dirty="0">
                <a:latin typeface="Arial"/>
                <a:cs typeface="Arial"/>
              </a:rPr>
              <a:t>G</a:t>
            </a:r>
            <a:r>
              <a:rPr sz="700" b="1" spc="-50" dirty="0">
                <a:latin typeface="Arial"/>
                <a:cs typeface="Arial"/>
              </a:rPr>
              <a:t>LI</a:t>
            </a:r>
            <a:r>
              <a:rPr sz="700" b="1" spc="-75" dirty="0">
                <a:latin typeface="Arial"/>
                <a:cs typeface="Arial"/>
              </a:rPr>
              <a:t>E</a:t>
            </a:r>
            <a:r>
              <a:rPr sz="700" b="1" spc="-90" dirty="0">
                <a:latin typeface="Arial"/>
                <a:cs typeface="Arial"/>
              </a:rPr>
              <a:t>R</a:t>
            </a:r>
            <a:r>
              <a:rPr sz="700" b="1" spc="-60" dirty="0">
                <a:latin typeface="Arial"/>
                <a:cs typeface="Arial"/>
              </a:rPr>
              <a:t>IA</a:t>
            </a:r>
            <a:endParaRPr sz="700">
              <a:latin typeface="Arial"/>
              <a:cs typeface="Arial"/>
            </a:endParaRPr>
          </a:p>
          <a:p>
            <a:pPr marL="484505">
              <a:lnSpc>
                <a:spcPct val="100000"/>
              </a:lnSpc>
              <a:spcBef>
                <a:spcPts val="720"/>
              </a:spcBef>
            </a:pPr>
            <a:r>
              <a:rPr sz="400" spc="-15" dirty="0">
                <a:latin typeface="Arial MT"/>
                <a:cs typeface="Arial MT"/>
              </a:rPr>
              <a:t>PERSANO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55997" y="4985766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264609" y="5113629"/>
            <a:ext cx="755015" cy="342265"/>
          </a:xfrm>
          <a:prstGeom prst="rect">
            <a:avLst/>
          </a:prstGeom>
          <a:solidFill>
            <a:srgbClr val="DBEDF4"/>
          </a:solidFill>
          <a:ln w="8254">
            <a:solidFill>
              <a:srgbClr val="000000"/>
            </a:solidFill>
          </a:ln>
        </p:spPr>
        <p:txBody>
          <a:bodyPr vert="horz" wrap="square" lIns="0" tIns="76200" rIns="0" bIns="0" rtlCol="0">
            <a:spAutoFit/>
          </a:bodyPr>
          <a:lstStyle/>
          <a:p>
            <a:pPr marL="67945">
              <a:lnSpc>
                <a:spcPct val="100000"/>
              </a:lnSpc>
              <a:spcBef>
                <a:spcPts val="600"/>
              </a:spcBef>
            </a:pPr>
            <a:r>
              <a:rPr sz="700" b="1" spc="-70" dirty="0">
                <a:latin typeface="Arial"/>
                <a:cs typeface="Arial"/>
              </a:rPr>
              <a:t>2</a:t>
            </a:r>
            <a:r>
              <a:rPr sz="700" b="1" spc="-65" dirty="0">
                <a:latin typeface="Arial"/>
                <a:cs typeface="Arial"/>
              </a:rPr>
              <a:t>1</a:t>
            </a:r>
            <a:r>
              <a:rPr sz="700" b="1" spc="5" dirty="0">
                <a:latin typeface="Times New Roman"/>
                <a:cs typeface="Times New Roman"/>
              </a:rPr>
              <a:t>°</a:t>
            </a:r>
            <a:r>
              <a:rPr sz="700" b="1" spc="-20" dirty="0">
                <a:latin typeface="Times New Roman"/>
                <a:cs typeface="Times New Roman"/>
              </a:rPr>
              <a:t> </a:t>
            </a:r>
            <a:r>
              <a:rPr sz="700" b="1" spc="-90" dirty="0">
                <a:latin typeface="Arial"/>
                <a:cs typeface="Arial"/>
              </a:rPr>
              <a:t>GUA</a:t>
            </a:r>
            <a:r>
              <a:rPr sz="700" b="1" spc="-80" dirty="0">
                <a:latin typeface="Arial"/>
                <a:cs typeface="Arial"/>
              </a:rPr>
              <a:t>S</a:t>
            </a:r>
            <a:r>
              <a:rPr sz="700" b="1" spc="-70" dirty="0">
                <a:latin typeface="Arial"/>
                <a:cs typeface="Arial"/>
              </a:rPr>
              <a:t>T</a:t>
            </a:r>
            <a:r>
              <a:rPr sz="700" b="1" spc="-95" dirty="0">
                <a:latin typeface="Arial"/>
                <a:cs typeface="Arial"/>
              </a:rPr>
              <a:t>A</a:t>
            </a:r>
            <a:r>
              <a:rPr sz="700" b="1" spc="-80" dirty="0">
                <a:latin typeface="Arial"/>
                <a:cs typeface="Arial"/>
              </a:rPr>
              <a:t>TO</a:t>
            </a:r>
            <a:r>
              <a:rPr sz="700" b="1" spc="-90" dirty="0">
                <a:latin typeface="Arial"/>
                <a:cs typeface="Arial"/>
              </a:rPr>
              <a:t>R</a:t>
            </a:r>
            <a:r>
              <a:rPr sz="700" b="1" spc="-35" dirty="0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50">
              <a:latin typeface="Arial"/>
              <a:cs typeface="Arial"/>
            </a:endParaRPr>
          </a:p>
          <a:p>
            <a:pPr marL="494030">
              <a:lnSpc>
                <a:spcPct val="100000"/>
              </a:lnSpc>
            </a:pPr>
            <a:r>
              <a:rPr sz="350" spc="20" dirty="0">
                <a:latin typeface="Arial MT"/>
                <a:cs typeface="Arial MT"/>
              </a:rPr>
              <a:t>CASERTA</a:t>
            </a:r>
            <a:endParaRPr sz="350">
              <a:latin typeface="Arial MT"/>
              <a:cs typeface="Arial MT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4179061" y="5782500"/>
            <a:ext cx="109855" cy="521334"/>
            <a:chOff x="4179061" y="5782500"/>
            <a:chExt cx="109855" cy="521334"/>
          </a:xfrm>
        </p:grpSpPr>
        <p:sp>
          <p:nvSpPr>
            <p:cNvPr id="51" name="object 51"/>
            <p:cNvSpPr/>
            <p:nvPr/>
          </p:nvSpPr>
          <p:spPr>
            <a:xfrm>
              <a:off x="4183506" y="6298812"/>
              <a:ext cx="100965" cy="0"/>
            </a:xfrm>
            <a:custGeom>
              <a:avLst/>
              <a:gdLst/>
              <a:ahLst/>
              <a:cxnLst/>
              <a:rect l="l" t="t" r="r" b="b"/>
              <a:pathLst>
                <a:path w="100964">
                  <a:moveTo>
                    <a:pt x="0" y="0"/>
                  </a:moveTo>
                  <a:lnTo>
                    <a:pt x="100964" y="0"/>
                  </a:lnTo>
                </a:path>
              </a:pathLst>
            </a:custGeom>
            <a:ln w="83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190364" y="578694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487" y="0"/>
                  </a:lnTo>
                </a:path>
              </a:pathLst>
            </a:custGeom>
            <a:ln w="83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4567173" y="5496814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264609" y="5624791"/>
            <a:ext cx="755015" cy="342900"/>
          </a:xfrm>
          <a:prstGeom prst="rect">
            <a:avLst/>
          </a:prstGeom>
          <a:solidFill>
            <a:srgbClr val="DBEDF4"/>
          </a:solidFill>
          <a:ln w="8255">
            <a:solidFill>
              <a:srgbClr val="000000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84150" marR="147955" indent="74295">
              <a:lnSpc>
                <a:spcPct val="107700"/>
              </a:lnSpc>
              <a:spcBef>
                <a:spcPts val="95"/>
              </a:spcBef>
            </a:pPr>
            <a:r>
              <a:rPr sz="700" b="1" spc="-85" dirty="0">
                <a:latin typeface="Arial"/>
                <a:cs typeface="Arial"/>
              </a:rPr>
              <a:t>RELOG </a:t>
            </a:r>
            <a:r>
              <a:rPr sz="700" b="1" spc="-80" dirty="0">
                <a:latin typeface="Arial"/>
                <a:cs typeface="Arial"/>
              </a:rPr>
              <a:t> </a:t>
            </a:r>
            <a:r>
              <a:rPr sz="700" b="1" spc="-90" dirty="0">
                <a:latin typeface="Arial"/>
                <a:cs typeface="Arial"/>
              </a:rPr>
              <a:t>GAR</a:t>
            </a:r>
            <a:r>
              <a:rPr sz="700" b="1" spc="-60" dirty="0">
                <a:latin typeface="Arial"/>
                <a:cs typeface="Arial"/>
              </a:rPr>
              <a:t>IB</a:t>
            </a:r>
            <a:r>
              <a:rPr sz="700" b="1" spc="-90" dirty="0">
                <a:latin typeface="Arial"/>
                <a:cs typeface="Arial"/>
              </a:rPr>
              <a:t>A</a:t>
            </a:r>
            <a:r>
              <a:rPr sz="700" b="1" spc="-60" dirty="0">
                <a:latin typeface="Arial"/>
                <a:cs typeface="Arial"/>
              </a:rPr>
              <a:t>LDI</a:t>
            </a:r>
            <a:endParaRPr sz="700">
              <a:latin typeface="Arial"/>
              <a:cs typeface="Arial"/>
            </a:endParaRPr>
          </a:p>
          <a:p>
            <a:pPr marL="499109">
              <a:lnSpc>
                <a:spcPct val="100000"/>
              </a:lnSpc>
              <a:spcBef>
                <a:spcPts val="335"/>
              </a:spcBef>
            </a:pPr>
            <a:r>
              <a:rPr sz="350" spc="20" dirty="0">
                <a:latin typeface="Arial MT"/>
                <a:cs typeface="Arial MT"/>
              </a:rPr>
              <a:t>PERSANO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573651" y="6008370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264609" y="6136030"/>
            <a:ext cx="755015" cy="342265"/>
          </a:xfrm>
          <a:prstGeom prst="rect">
            <a:avLst/>
          </a:prstGeom>
          <a:solidFill>
            <a:srgbClr val="DBEDF4"/>
          </a:solidFill>
          <a:ln w="8255">
            <a:solidFill>
              <a:srgbClr val="000000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 marL="239395" indent="-188595">
              <a:lnSpc>
                <a:spcPct val="108400"/>
              </a:lnSpc>
              <a:spcBef>
                <a:spcPts val="225"/>
              </a:spcBef>
            </a:pPr>
            <a:r>
              <a:rPr sz="600" b="1" spc="-75" dirty="0">
                <a:latin typeface="Arial"/>
                <a:cs typeface="Arial"/>
              </a:rPr>
              <a:t>CDO</a:t>
            </a:r>
            <a:r>
              <a:rPr sz="600" b="1" spc="-30" dirty="0">
                <a:latin typeface="Arial"/>
                <a:cs typeface="Arial"/>
              </a:rPr>
              <a:t> </a:t>
            </a:r>
            <a:r>
              <a:rPr sz="600" b="1" spc="-70" dirty="0">
                <a:latin typeface="Arial"/>
                <a:cs typeface="Arial"/>
              </a:rPr>
              <a:t>C</a:t>
            </a:r>
            <a:r>
              <a:rPr sz="600" b="1" spc="-80" dirty="0">
                <a:latin typeface="Arial"/>
                <a:cs typeface="Arial"/>
              </a:rPr>
              <a:t>O</a:t>
            </a:r>
            <a:r>
              <a:rPr sz="600" b="1" spc="-75" dirty="0">
                <a:latin typeface="Arial"/>
                <a:cs typeface="Arial"/>
              </a:rPr>
              <a:t>MPRE</a:t>
            </a:r>
            <a:r>
              <a:rPr sz="600" b="1" spc="-70" dirty="0">
                <a:latin typeface="Arial"/>
                <a:cs typeface="Arial"/>
              </a:rPr>
              <a:t>N</a:t>
            </a:r>
            <a:r>
              <a:rPr sz="600" b="1" spc="-65" dirty="0">
                <a:latin typeface="Arial"/>
                <a:cs typeface="Arial"/>
              </a:rPr>
              <a:t>S</a:t>
            </a:r>
            <a:r>
              <a:rPr sz="600" b="1" spc="-80" dirty="0">
                <a:latin typeface="Arial"/>
                <a:cs typeface="Arial"/>
              </a:rPr>
              <a:t>O</a:t>
            </a:r>
            <a:r>
              <a:rPr sz="600" b="1" spc="-70" dirty="0">
                <a:latin typeface="Arial"/>
                <a:cs typeface="Arial"/>
              </a:rPr>
              <a:t>R</a:t>
            </a:r>
            <a:r>
              <a:rPr sz="600" b="1" spc="-40" dirty="0">
                <a:latin typeface="Arial"/>
                <a:cs typeface="Arial"/>
              </a:rPr>
              <a:t>IO  </a:t>
            </a:r>
            <a:r>
              <a:rPr sz="600" b="1" spc="-70" dirty="0">
                <a:latin typeface="Arial"/>
                <a:cs typeface="Arial"/>
              </a:rPr>
              <a:t>PERSANO</a:t>
            </a:r>
            <a:endParaRPr sz="600">
              <a:latin typeface="Arial"/>
              <a:cs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sz="400" spc="-15" dirty="0">
                <a:latin typeface="Arial MT"/>
                <a:cs typeface="Arial MT"/>
              </a:rPr>
              <a:t>PERSANO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532123" y="1094358"/>
            <a:ext cx="15875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20" dirty="0">
                <a:latin typeface="Arial"/>
                <a:cs typeface="Arial"/>
              </a:rPr>
              <a:t>XX</a:t>
            </a:r>
            <a:endParaRPr sz="75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327019" y="1221297"/>
            <a:ext cx="656590" cy="351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6995" indent="84455">
              <a:lnSpc>
                <a:spcPct val="107700"/>
              </a:lnSpc>
              <a:spcBef>
                <a:spcPts val="95"/>
              </a:spcBef>
            </a:pPr>
            <a:r>
              <a:rPr sz="700" b="1" spc="-90" dirty="0">
                <a:latin typeface="Arial"/>
                <a:cs typeface="Arial"/>
              </a:rPr>
              <a:t>C</a:t>
            </a:r>
            <a:r>
              <a:rPr sz="700" b="1" spc="-75" dirty="0">
                <a:latin typeface="Arial"/>
                <a:cs typeface="Arial"/>
              </a:rPr>
              <a:t>TE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-90" dirty="0">
                <a:latin typeface="Arial"/>
                <a:cs typeface="Arial"/>
              </a:rPr>
              <a:t>AR</a:t>
            </a:r>
            <a:r>
              <a:rPr sz="700" b="1" spc="-55" dirty="0">
                <a:latin typeface="Arial"/>
                <a:cs typeface="Arial"/>
              </a:rPr>
              <a:t>EA  </a:t>
            </a:r>
            <a:r>
              <a:rPr sz="700" b="1" spc="-70" dirty="0">
                <a:latin typeface="Arial"/>
                <a:cs typeface="Arial"/>
              </a:rPr>
              <a:t>T</a:t>
            </a:r>
            <a:r>
              <a:rPr sz="700" b="1" spc="-85" dirty="0">
                <a:latin typeface="Arial"/>
                <a:cs typeface="Arial"/>
              </a:rPr>
              <a:t>E</a:t>
            </a:r>
            <a:r>
              <a:rPr sz="700" b="1" spc="-90" dirty="0">
                <a:latin typeface="Arial"/>
                <a:cs typeface="Arial"/>
              </a:rPr>
              <a:t>RR</a:t>
            </a:r>
            <a:r>
              <a:rPr sz="700" b="1" spc="-35" dirty="0">
                <a:latin typeface="Arial"/>
                <a:cs typeface="Arial"/>
              </a:rPr>
              <a:t>I</a:t>
            </a:r>
            <a:r>
              <a:rPr sz="700" b="1" spc="-75" dirty="0">
                <a:latin typeface="Arial"/>
                <a:cs typeface="Arial"/>
              </a:rPr>
              <a:t>T</a:t>
            </a:r>
            <a:r>
              <a:rPr sz="700" b="1" spc="-90" dirty="0">
                <a:latin typeface="Arial"/>
                <a:cs typeface="Arial"/>
              </a:rPr>
              <a:t>OR</a:t>
            </a:r>
            <a:r>
              <a:rPr sz="700" b="1" spc="-35" dirty="0">
                <a:latin typeface="Arial"/>
                <a:cs typeface="Arial"/>
              </a:rPr>
              <a:t>I</a:t>
            </a:r>
            <a:r>
              <a:rPr sz="700" b="1" spc="-90" dirty="0">
                <a:latin typeface="Arial"/>
                <a:cs typeface="Arial"/>
              </a:rPr>
              <a:t>A</a:t>
            </a:r>
            <a:r>
              <a:rPr sz="700" b="1" spc="-75" dirty="0">
                <a:latin typeface="Arial"/>
                <a:cs typeface="Arial"/>
              </a:rPr>
              <a:t>LE</a:t>
            </a:r>
            <a:endParaRPr sz="7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334"/>
              </a:spcBef>
            </a:pPr>
            <a:r>
              <a:rPr sz="350" spc="20" dirty="0">
                <a:latin typeface="Arial MT"/>
                <a:cs typeface="Arial MT"/>
              </a:rPr>
              <a:t>NAPOLI</a:t>
            </a:r>
            <a:endParaRPr sz="350">
              <a:latin typeface="Arial MT"/>
              <a:cs typeface="Arial MT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3252914" y="2297938"/>
            <a:ext cx="764540" cy="350520"/>
            <a:chOff x="3252914" y="2297938"/>
            <a:chExt cx="764540" cy="350520"/>
          </a:xfrm>
        </p:grpSpPr>
        <p:sp>
          <p:nvSpPr>
            <p:cNvPr id="60" name="object 60"/>
            <p:cNvSpPr/>
            <p:nvPr/>
          </p:nvSpPr>
          <p:spPr>
            <a:xfrm>
              <a:off x="3257042" y="2302065"/>
              <a:ext cx="756285" cy="342265"/>
            </a:xfrm>
            <a:custGeom>
              <a:avLst/>
              <a:gdLst/>
              <a:ahLst/>
              <a:cxnLst/>
              <a:rect l="l" t="t" r="r" b="b"/>
              <a:pathLst>
                <a:path w="756285" h="342264">
                  <a:moveTo>
                    <a:pt x="755840" y="0"/>
                  </a:moveTo>
                  <a:lnTo>
                    <a:pt x="0" y="0"/>
                  </a:lnTo>
                  <a:lnTo>
                    <a:pt x="0" y="342201"/>
                  </a:lnTo>
                  <a:lnTo>
                    <a:pt x="755840" y="342201"/>
                  </a:lnTo>
                  <a:lnTo>
                    <a:pt x="755840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257042" y="2302065"/>
              <a:ext cx="756285" cy="342265"/>
            </a:xfrm>
            <a:custGeom>
              <a:avLst/>
              <a:gdLst/>
              <a:ahLst/>
              <a:cxnLst/>
              <a:rect l="l" t="t" r="r" b="b"/>
              <a:pathLst>
                <a:path w="756285" h="342264">
                  <a:moveTo>
                    <a:pt x="0" y="342201"/>
                  </a:moveTo>
                  <a:lnTo>
                    <a:pt x="755840" y="342201"/>
                  </a:lnTo>
                  <a:lnTo>
                    <a:pt x="755840" y="0"/>
                  </a:lnTo>
                  <a:lnTo>
                    <a:pt x="0" y="0"/>
                  </a:lnTo>
                  <a:lnTo>
                    <a:pt x="0" y="342201"/>
                  </a:lnTo>
                  <a:close/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3548253" y="2173350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397377" y="2300671"/>
            <a:ext cx="603885" cy="351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31445" indent="142240">
              <a:lnSpc>
                <a:spcPct val="107700"/>
              </a:lnSpc>
              <a:spcBef>
                <a:spcPts val="95"/>
              </a:spcBef>
            </a:pPr>
            <a:r>
              <a:rPr sz="700" b="1" spc="-90" dirty="0">
                <a:latin typeface="Arial"/>
                <a:cs typeface="Arial"/>
              </a:rPr>
              <a:t>CME </a:t>
            </a:r>
            <a:r>
              <a:rPr sz="700" b="1" spc="-85" dirty="0">
                <a:latin typeface="Arial"/>
                <a:cs typeface="Arial"/>
              </a:rPr>
              <a:t> </a:t>
            </a:r>
            <a:r>
              <a:rPr sz="700" b="1" spc="-90" dirty="0">
                <a:latin typeface="Arial"/>
                <a:cs typeface="Arial"/>
              </a:rPr>
              <a:t>BA</a:t>
            </a:r>
            <a:r>
              <a:rPr sz="700" b="1" spc="-55" dirty="0">
                <a:latin typeface="Arial"/>
                <a:cs typeface="Arial"/>
              </a:rPr>
              <a:t>SILI</a:t>
            </a:r>
            <a:r>
              <a:rPr sz="700" b="1" spc="-90" dirty="0">
                <a:latin typeface="Arial"/>
                <a:cs typeface="Arial"/>
              </a:rPr>
              <a:t>CA</a:t>
            </a:r>
            <a:r>
              <a:rPr sz="700" b="1" spc="-75" dirty="0">
                <a:latin typeface="Arial"/>
                <a:cs typeface="Arial"/>
              </a:rPr>
              <a:t>TA</a:t>
            </a:r>
            <a:endParaRPr sz="700">
              <a:latin typeface="Arial"/>
              <a:cs typeface="Arial"/>
            </a:endParaRPr>
          </a:p>
          <a:p>
            <a:pPr marL="357505">
              <a:lnSpc>
                <a:spcPct val="100000"/>
              </a:lnSpc>
              <a:spcBef>
                <a:spcPts val="335"/>
              </a:spcBef>
            </a:pPr>
            <a:r>
              <a:rPr sz="350" spc="20" dirty="0">
                <a:latin typeface="Arial MT"/>
                <a:cs typeface="Arial MT"/>
              </a:rPr>
              <a:t>POTENZA</a:t>
            </a:r>
            <a:endParaRPr sz="350">
              <a:latin typeface="Arial MT"/>
              <a:cs typeface="Arial MT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3233102" y="3311652"/>
            <a:ext cx="764540" cy="350520"/>
            <a:chOff x="3233102" y="3311652"/>
            <a:chExt cx="764540" cy="350520"/>
          </a:xfrm>
        </p:grpSpPr>
        <p:sp>
          <p:nvSpPr>
            <p:cNvPr id="65" name="object 65"/>
            <p:cNvSpPr/>
            <p:nvPr/>
          </p:nvSpPr>
          <p:spPr>
            <a:xfrm>
              <a:off x="3237229" y="3315779"/>
              <a:ext cx="756285" cy="342265"/>
            </a:xfrm>
            <a:custGeom>
              <a:avLst/>
              <a:gdLst/>
              <a:ahLst/>
              <a:cxnLst/>
              <a:rect l="l" t="t" r="r" b="b"/>
              <a:pathLst>
                <a:path w="756285" h="342264">
                  <a:moveTo>
                    <a:pt x="755840" y="0"/>
                  </a:moveTo>
                  <a:lnTo>
                    <a:pt x="0" y="0"/>
                  </a:lnTo>
                  <a:lnTo>
                    <a:pt x="0" y="342201"/>
                  </a:lnTo>
                  <a:lnTo>
                    <a:pt x="755840" y="342201"/>
                  </a:lnTo>
                  <a:lnTo>
                    <a:pt x="755840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237229" y="3315779"/>
              <a:ext cx="756285" cy="342265"/>
            </a:xfrm>
            <a:custGeom>
              <a:avLst/>
              <a:gdLst/>
              <a:ahLst/>
              <a:cxnLst/>
              <a:rect l="l" t="t" r="r" b="b"/>
              <a:pathLst>
                <a:path w="756285" h="342264">
                  <a:moveTo>
                    <a:pt x="0" y="342201"/>
                  </a:moveTo>
                  <a:lnTo>
                    <a:pt x="755840" y="342201"/>
                  </a:lnTo>
                  <a:lnTo>
                    <a:pt x="755840" y="0"/>
                  </a:lnTo>
                  <a:lnTo>
                    <a:pt x="0" y="0"/>
                  </a:lnTo>
                  <a:lnTo>
                    <a:pt x="0" y="342201"/>
                  </a:lnTo>
                  <a:close/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 txBox="1"/>
          <p:nvPr/>
        </p:nvSpPr>
        <p:spPr>
          <a:xfrm>
            <a:off x="3462020" y="3314131"/>
            <a:ext cx="306705" cy="2559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7785">
              <a:lnSpc>
                <a:spcPct val="108000"/>
              </a:lnSpc>
              <a:spcBef>
                <a:spcPts val="95"/>
              </a:spcBef>
            </a:pPr>
            <a:r>
              <a:rPr sz="700" b="1" spc="-90" dirty="0">
                <a:latin typeface="Arial"/>
                <a:cs typeface="Arial"/>
              </a:rPr>
              <a:t>CME </a:t>
            </a:r>
            <a:r>
              <a:rPr sz="700" b="1" spc="-85" dirty="0">
                <a:latin typeface="Arial"/>
                <a:cs typeface="Arial"/>
              </a:rPr>
              <a:t> </a:t>
            </a:r>
            <a:r>
              <a:rPr sz="700" b="1" spc="-80" dirty="0">
                <a:latin typeface="Arial"/>
                <a:cs typeface="Arial"/>
              </a:rPr>
              <a:t>P</a:t>
            </a:r>
            <a:r>
              <a:rPr sz="700" b="1" spc="-90" dirty="0">
                <a:latin typeface="Arial"/>
                <a:cs typeface="Arial"/>
              </a:rPr>
              <a:t>U</a:t>
            </a:r>
            <a:r>
              <a:rPr sz="700" b="1" spc="-75" dirty="0">
                <a:latin typeface="Arial"/>
                <a:cs typeface="Arial"/>
              </a:rPr>
              <a:t>GLIA</a:t>
            </a:r>
            <a:endParaRPr sz="7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528440" y="3187445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841496" y="3581806"/>
            <a:ext cx="140335" cy="850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50" spc="15" dirty="0">
                <a:latin typeface="Arial MT"/>
                <a:cs typeface="Arial MT"/>
              </a:rPr>
              <a:t>BARI</a:t>
            </a:r>
            <a:endParaRPr sz="350">
              <a:latin typeface="Arial MT"/>
              <a:cs typeface="Arial MT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3243262" y="2807462"/>
            <a:ext cx="764540" cy="350520"/>
            <a:chOff x="3243262" y="2807462"/>
            <a:chExt cx="764540" cy="350520"/>
          </a:xfrm>
        </p:grpSpPr>
        <p:sp>
          <p:nvSpPr>
            <p:cNvPr id="71" name="object 71"/>
            <p:cNvSpPr/>
            <p:nvPr/>
          </p:nvSpPr>
          <p:spPr>
            <a:xfrm>
              <a:off x="3247389" y="2811589"/>
              <a:ext cx="756285" cy="342265"/>
            </a:xfrm>
            <a:custGeom>
              <a:avLst/>
              <a:gdLst/>
              <a:ahLst/>
              <a:cxnLst/>
              <a:rect l="l" t="t" r="r" b="b"/>
              <a:pathLst>
                <a:path w="756285" h="342264">
                  <a:moveTo>
                    <a:pt x="755840" y="0"/>
                  </a:moveTo>
                  <a:lnTo>
                    <a:pt x="0" y="0"/>
                  </a:lnTo>
                  <a:lnTo>
                    <a:pt x="0" y="342201"/>
                  </a:lnTo>
                  <a:lnTo>
                    <a:pt x="755840" y="342201"/>
                  </a:lnTo>
                  <a:lnTo>
                    <a:pt x="755840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3247389" y="2811589"/>
              <a:ext cx="756285" cy="342265"/>
            </a:xfrm>
            <a:custGeom>
              <a:avLst/>
              <a:gdLst/>
              <a:ahLst/>
              <a:cxnLst/>
              <a:rect l="l" t="t" r="r" b="b"/>
              <a:pathLst>
                <a:path w="756285" h="342264">
                  <a:moveTo>
                    <a:pt x="0" y="342201"/>
                  </a:moveTo>
                  <a:lnTo>
                    <a:pt x="755840" y="342201"/>
                  </a:lnTo>
                  <a:lnTo>
                    <a:pt x="755840" y="0"/>
                  </a:lnTo>
                  <a:lnTo>
                    <a:pt x="0" y="0"/>
                  </a:lnTo>
                  <a:lnTo>
                    <a:pt x="0" y="342201"/>
                  </a:lnTo>
                  <a:close/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 txBox="1"/>
          <p:nvPr/>
        </p:nvSpPr>
        <p:spPr>
          <a:xfrm>
            <a:off x="3539490" y="2683001"/>
            <a:ext cx="16319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r>
              <a:rPr sz="750" b="1" spc="-35" dirty="0">
                <a:latin typeface="Arial"/>
                <a:cs typeface="Arial"/>
              </a:rPr>
              <a:t> </a:t>
            </a:r>
            <a:r>
              <a:rPr sz="750" b="1" spc="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419347" y="2815894"/>
            <a:ext cx="574675" cy="35369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165100" indent="111125">
              <a:lnSpc>
                <a:spcPct val="107600"/>
              </a:lnSpc>
              <a:spcBef>
                <a:spcPts val="50"/>
              </a:spcBef>
            </a:pPr>
            <a:r>
              <a:rPr sz="700" b="1" spc="-90" dirty="0">
                <a:latin typeface="Arial"/>
                <a:cs typeface="Arial"/>
              </a:rPr>
              <a:t>CME </a:t>
            </a:r>
            <a:r>
              <a:rPr sz="700" b="1" spc="-85" dirty="0">
                <a:latin typeface="Arial"/>
                <a:cs typeface="Arial"/>
              </a:rPr>
              <a:t> </a:t>
            </a:r>
            <a:r>
              <a:rPr sz="700" b="1" spc="-90" dirty="0">
                <a:latin typeface="Arial"/>
                <a:cs typeface="Arial"/>
              </a:rPr>
              <a:t>CA</a:t>
            </a:r>
            <a:r>
              <a:rPr sz="700" b="1" spc="-75" dirty="0">
                <a:latin typeface="Arial"/>
                <a:cs typeface="Arial"/>
              </a:rPr>
              <a:t>LA</a:t>
            </a:r>
            <a:r>
              <a:rPr sz="700" b="1" spc="-90" dirty="0">
                <a:latin typeface="Arial"/>
                <a:cs typeface="Arial"/>
              </a:rPr>
              <a:t>BR</a:t>
            </a:r>
            <a:r>
              <a:rPr sz="700" b="1" spc="-60" dirty="0">
                <a:latin typeface="Arial"/>
                <a:cs typeface="Arial"/>
              </a:rPr>
              <a:t>IA</a:t>
            </a:r>
            <a:endParaRPr sz="700">
              <a:latin typeface="Arial"/>
              <a:cs typeface="Arial"/>
            </a:endParaRPr>
          </a:p>
          <a:p>
            <a:pPr marL="255270">
              <a:lnSpc>
                <a:spcPct val="100000"/>
              </a:lnSpc>
              <a:spcBef>
                <a:spcPts val="345"/>
              </a:spcBef>
            </a:pPr>
            <a:r>
              <a:rPr sz="400" spc="-15" dirty="0">
                <a:latin typeface="Arial MT"/>
                <a:cs typeface="Arial MT"/>
              </a:rPr>
              <a:t>CA</a:t>
            </a:r>
            <a:r>
              <a:rPr sz="400" spc="-10" dirty="0">
                <a:latin typeface="Arial MT"/>
                <a:cs typeface="Arial MT"/>
              </a:rPr>
              <a:t>T</a:t>
            </a:r>
            <a:r>
              <a:rPr sz="400" spc="-15" dirty="0">
                <a:latin typeface="Arial MT"/>
                <a:cs typeface="Arial MT"/>
              </a:rPr>
              <a:t>AN</a:t>
            </a:r>
            <a:r>
              <a:rPr sz="400" spc="-10" dirty="0">
                <a:latin typeface="Arial MT"/>
                <a:cs typeface="Arial MT"/>
              </a:rPr>
              <a:t>Z</a:t>
            </a:r>
            <a:r>
              <a:rPr sz="400" spc="-15" dirty="0">
                <a:latin typeface="Arial MT"/>
                <a:cs typeface="Arial MT"/>
              </a:rPr>
              <a:t>AR</a:t>
            </a:r>
            <a:r>
              <a:rPr sz="400" spc="-10" dirty="0">
                <a:latin typeface="Arial MT"/>
                <a:cs typeface="Arial MT"/>
              </a:rPr>
              <a:t>O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2700718" y="886955"/>
            <a:ext cx="4179570" cy="350520"/>
            <a:chOff x="2700718" y="886955"/>
            <a:chExt cx="4179570" cy="350520"/>
          </a:xfrm>
        </p:grpSpPr>
        <p:sp>
          <p:nvSpPr>
            <p:cNvPr id="76" name="object 76"/>
            <p:cNvSpPr/>
            <p:nvPr/>
          </p:nvSpPr>
          <p:spPr>
            <a:xfrm>
              <a:off x="2707703" y="1035367"/>
              <a:ext cx="3418204" cy="0"/>
            </a:xfrm>
            <a:custGeom>
              <a:avLst/>
              <a:gdLst/>
              <a:ahLst/>
              <a:cxnLst/>
              <a:rect l="l" t="t" r="r" b="b"/>
              <a:pathLst>
                <a:path w="3418204">
                  <a:moveTo>
                    <a:pt x="0" y="0"/>
                  </a:moveTo>
                  <a:lnTo>
                    <a:pt x="3417760" y="0"/>
                  </a:lnTo>
                </a:path>
              </a:pathLst>
            </a:custGeom>
            <a:ln w="134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712339" y="1037081"/>
              <a:ext cx="635" cy="97155"/>
            </a:xfrm>
            <a:custGeom>
              <a:avLst/>
              <a:gdLst/>
              <a:ahLst/>
              <a:cxnLst/>
              <a:rect l="l" t="t" r="r" b="b"/>
              <a:pathLst>
                <a:path w="635" h="97155">
                  <a:moveTo>
                    <a:pt x="0" y="97027"/>
                  </a:moveTo>
                  <a:lnTo>
                    <a:pt x="508" y="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6125464" y="891082"/>
              <a:ext cx="751205" cy="342265"/>
            </a:xfrm>
            <a:custGeom>
              <a:avLst/>
              <a:gdLst/>
              <a:ahLst/>
              <a:cxnLst/>
              <a:rect l="l" t="t" r="r" b="b"/>
              <a:pathLst>
                <a:path w="751204" h="342265">
                  <a:moveTo>
                    <a:pt x="750658" y="0"/>
                  </a:moveTo>
                  <a:lnTo>
                    <a:pt x="0" y="0"/>
                  </a:lnTo>
                  <a:lnTo>
                    <a:pt x="0" y="341833"/>
                  </a:lnTo>
                  <a:lnTo>
                    <a:pt x="750658" y="341833"/>
                  </a:lnTo>
                  <a:lnTo>
                    <a:pt x="750658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6125464" y="891082"/>
              <a:ext cx="751205" cy="342265"/>
            </a:xfrm>
            <a:custGeom>
              <a:avLst/>
              <a:gdLst/>
              <a:ahLst/>
              <a:cxnLst/>
              <a:rect l="l" t="t" r="r" b="b"/>
              <a:pathLst>
                <a:path w="751204" h="342265">
                  <a:moveTo>
                    <a:pt x="0" y="341833"/>
                  </a:moveTo>
                  <a:lnTo>
                    <a:pt x="750658" y="341833"/>
                  </a:lnTo>
                  <a:lnTo>
                    <a:pt x="750658" y="0"/>
                  </a:lnTo>
                  <a:lnTo>
                    <a:pt x="0" y="0"/>
                  </a:lnTo>
                  <a:lnTo>
                    <a:pt x="0" y="341833"/>
                  </a:lnTo>
                  <a:close/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6236589" y="756920"/>
            <a:ext cx="530225" cy="3302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30"/>
              </a:spcBef>
            </a:pPr>
            <a:r>
              <a:rPr sz="750" b="1" spc="20" dirty="0">
                <a:latin typeface="Arial"/>
                <a:cs typeface="Arial"/>
              </a:rPr>
              <a:t>X</a:t>
            </a:r>
            <a:r>
              <a:rPr sz="750" b="1" spc="-30" dirty="0">
                <a:latin typeface="Arial"/>
                <a:cs typeface="Arial"/>
              </a:rPr>
              <a:t> </a:t>
            </a:r>
            <a:r>
              <a:rPr sz="750" b="1" spc="20" dirty="0">
                <a:latin typeface="Arial"/>
                <a:cs typeface="Arial"/>
              </a:rPr>
              <a:t>X</a:t>
            </a:r>
            <a:r>
              <a:rPr sz="750" b="1" spc="-20" dirty="0">
                <a:latin typeface="Arial"/>
                <a:cs typeface="Arial"/>
              </a:rPr>
              <a:t> </a:t>
            </a:r>
            <a:r>
              <a:rPr sz="750" b="1" spc="20" dirty="0">
                <a:latin typeface="Arial"/>
                <a:cs typeface="Arial"/>
              </a:rPr>
              <a:t>X</a:t>
            </a:r>
            <a:endParaRPr sz="7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sz="700" b="1" spc="-90" dirty="0">
                <a:latin typeface="Arial"/>
                <a:cs typeface="Arial"/>
              </a:rPr>
              <a:t>COMFO</a:t>
            </a:r>
            <a:r>
              <a:rPr sz="700" b="1" spc="-75" dirty="0">
                <a:latin typeface="Arial"/>
                <a:cs typeface="Arial"/>
              </a:rPr>
              <a:t>P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-80" dirty="0">
                <a:latin typeface="Arial"/>
                <a:cs typeface="Arial"/>
              </a:rPr>
              <a:t>S</a:t>
            </a:r>
            <a:r>
              <a:rPr sz="700" b="1" spc="-90" dirty="0">
                <a:latin typeface="Arial"/>
                <a:cs typeface="Arial"/>
              </a:rPr>
              <a:t>U</a:t>
            </a:r>
            <a:r>
              <a:rPr sz="700" b="1" spc="-85" dirty="0">
                <a:latin typeface="Arial"/>
                <a:cs typeface="Arial"/>
              </a:rPr>
              <a:t>D</a:t>
            </a:r>
            <a:endParaRPr sz="7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661150" y="1153185"/>
            <a:ext cx="206375" cy="850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50" spc="20" dirty="0">
                <a:latin typeface="Arial MT"/>
                <a:cs typeface="Arial MT"/>
              </a:rPr>
              <a:t>NAPOLI</a:t>
            </a:r>
            <a:endParaRPr sz="350">
              <a:latin typeface="Arial MT"/>
              <a:cs typeface="Arial MT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4182427" y="2309685"/>
            <a:ext cx="421005" cy="4487545"/>
            <a:chOff x="4182427" y="2309685"/>
            <a:chExt cx="421005" cy="4487545"/>
          </a:xfrm>
        </p:grpSpPr>
        <p:sp>
          <p:nvSpPr>
            <p:cNvPr id="83" name="object 83"/>
            <p:cNvSpPr/>
            <p:nvPr/>
          </p:nvSpPr>
          <p:spPr>
            <a:xfrm>
              <a:off x="4194301" y="2313813"/>
              <a:ext cx="405130" cy="344805"/>
            </a:xfrm>
            <a:custGeom>
              <a:avLst/>
              <a:gdLst/>
              <a:ahLst/>
              <a:cxnLst/>
              <a:rect l="l" t="t" r="r" b="b"/>
              <a:pathLst>
                <a:path w="405129" h="344805">
                  <a:moveTo>
                    <a:pt x="404622" y="0"/>
                  </a:moveTo>
                  <a:lnTo>
                    <a:pt x="404622" y="62102"/>
                  </a:lnTo>
                  <a:lnTo>
                    <a:pt x="0" y="62102"/>
                  </a:lnTo>
                  <a:lnTo>
                    <a:pt x="0" y="344424"/>
                  </a:lnTo>
                  <a:lnTo>
                    <a:pt x="52705" y="344424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186554" y="2626868"/>
              <a:ext cx="6985" cy="4166235"/>
            </a:xfrm>
            <a:custGeom>
              <a:avLst/>
              <a:gdLst/>
              <a:ahLst/>
              <a:cxnLst/>
              <a:rect l="l" t="t" r="r" b="b"/>
              <a:pathLst>
                <a:path w="6985" h="4166234">
                  <a:moveTo>
                    <a:pt x="0" y="4166057"/>
                  </a:moveTo>
                  <a:lnTo>
                    <a:pt x="6985" y="0"/>
                  </a:lnTo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/>
          <p:nvPr/>
        </p:nvSpPr>
        <p:spPr>
          <a:xfrm>
            <a:off x="2337180" y="1231836"/>
            <a:ext cx="755015" cy="341630"/>
          </a:xfrm>
          <a:custGeom>
            <a:avLst/>
            <a:gdLst/>
            <a:ahLst/>
            <a:cxnLst/>
            <a:rect l="l" t="t" r="r" b="b"/>
            <a:pathLst>
              <a:path w="755014" h="341630">
                <a:moveTo>
                  <a:pt x="0" y="341312"/>
                </a:moveTo>
                <a:lnTo>
                  <a:pt x="754773" y="341312"/>
                </a:lnTo>
                <a:lnTo>
                  <a:pt x="754773" y="0"/>
                </a:lnTo>
                <a:lnTo>
                  <a:pt x="0" y="0"/>
                </a:lnTo>
                <a:lnTo>
                  <a:pt x="0" y="341312"/>
                </a:lnTo>
                <a:close/>
              </a:path>
            </a:pathLst>
          </a:custGeom>
          <a:ln w="6197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2494279" y="1229035"/>
            <a:ext cx="441325" cy="25654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5"/>
              </a:spcBef>
            </a:pPr>
            <a:r>
              <a:rPr sz="700" b="1" spc="-80" dirty="0">
                <a:latin typeface="Arial"/>
                <a:cs typeface="Arial"/>
              </a:rPr>
              <a:t>STATO</a:t>
            </a:r>
            <a:endParaRPr sz="7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700" b="1" spc="-80" dirty="0">
                <a:latin typeface="Arial"/>
                <a:cs typeface="Arial"/>
              </a:rPr>
              <a:t>MAGGIORE</a:t>
            </a:r>
            <a:endParaRPr sz="7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621407" y="1109218"/>
            <a:ext cx="18415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20" dirty="0">
                <a:latin typeface="Arial"/>
                <a:cs typeface="Arial"/>
              </a:rPr>
              <a:t>X X</a:t>
            </a:r>
            <a:endParaRPr sz="75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882010" y="1496034"/>
            <a:ext cx="206375" cy="850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00" spc="-15" dirty="0">
                <a:latin typeface="Arial MT"/>
                <a:cs typeface="Arial MT"/>
              </a:rPr>
              <a:t>NAPOLI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7819643" y="6424028"/>
            <a:ext cx="2141220" cy="885825"/>
          </a:xfrm>
          <a:custGeom>
            <a:avLst/>
            <a:gdLst/>
            <a:ahLst/>
            <a:cxnLst/>
            <a:rect l="l" t="t" r="r" b="b"/>
            <a:pathLst>
              <a:path w="2141220" h="885825">
                <a:moveTo>
                  <a:pt x="0" y="885761"/>
                </a:moveTo>
                <a:lnTo>
                  <a:pt x="2141093" y="885761"/>
                </a:lnTo>
                <a:lnTo>
                  <a:pt x="2141093" y="0"/>
                </a:lnTo>
                <a:lnTo>
                  <a:pt x="0" y="0"/>
                </a:lnTo>
                <a:lnTo>
                  <a:pt x="0" y="885761"/>
                </a:lnTo>
                <a:close/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8944356" y="6540741"/>
            <a:ext cx="966469" cy="374650"/>
          </a:xfrm>
          <a:prstGeom prst="rect">
            <a:avLst/>
          </a:prstGeom>
          <a:ln w="16509">
            <a:solidFill>
              <a:srgbClr val="000000"/>
            </a:solidFill>
          </a:ln>
        </p:spPr>
        <p:txBody>
          <a:bodyPr vert="horz" wrap="square" lIns="0" tIns="109855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865"/>
              </a:spcBef>
            </a:pPr>
            <a:r>
              <a:rPr sz="900" b="1" spc="-100" dirty="0">
                <a:latin typeface="Arial"/>
                <a:cs typeface="Arial"/>
              </a:rPr>
              <a:t>ARTICOLAZIONE</a:t>
            </a:r>
            <a:endParaRPr sz="9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7909941" y="6535877"/>
            <a:ext cx="986155" cy="379095"/>
          </a:xfrm>
          <a:prstGeom prst="rect">
            <a:avLst/>
          </a:prstGeom>
          <a:solidFill>
            <a:srgbClr val="DBEDF4"/>
          </a:solidFill>
          <a:ln w="16509">
            <a:solidFill>
              <a:srgbClr val="000000"/>
            </a:solidFill>
          </a:ln>
        </p:spPr>
        <p:txBody>
          <a:bodyPr vert="horz" wrap="square" lIns="0" tIns="11176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880"/>
              </a:spcBef>
            </a:pPr>
            <a:r>
              <a:rPr sz="1000" b="1" spc="-100" dirty="0">
                <a:latin typeface="Arial"/>
                <a:cs typeface="Arial"/>
              </a:rPr>
              <a:t>ENTE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92" name="object 92"/>
          <p:cNvGrpSpPr/>
          <p:nvPr/>
        </p:nvGrpSpPr>
        <p:grpSpPr>
          <a:xfrm>
            <a:off x="3247834" y="1741538"/>
            <a:ext cx="763270" cy="349250"/>
            <a:chOff x="3247834" y="1741538"/>
            <a:chExt cx="763270" cy="349250"/>
          </a:xfrm>
        </p:grpSpPr>
        <p:sp>
          <p:nvSpPr>
            <p:cNvPr id="93" name="object 93"/>
            <p:cNvSpPr/>
            <p:nvPr/>
          </p:nvSpPr>
          <p:spPr>
            <a:xfrm>
              <a:off x="3251962" y="1745665"/>
              <a:ext cx="755015" cy="340995"/>
            </a:xfrm>
            <a:custGeom>
              <a:avLst/>
              <a:gdLst/>
              <a:ahLst/>
              <a:cxnLst/>
              <a:rect l="l" t="t" r="r" b="b"/>
              <a:pathLst>
                <a:path w="755014" h="340994">
                  <a:moveTo>
                    <a:pt x="755014" y="0"/>
                  </a:moveTo>
                  <a:lnTo>
                    <a:pt x="0" y="0"/>
                  </a:lnTo>
                  <a:lnTo>
                    <a:pt x="0" y="340944"/>
                  </a:lnTo>
                  <a:lnTo>
                    <a:pt x="755014" y="340944"/>
                  </a:lnTo>
                  <a:lnTo>
                    <a:pt x="755014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3251962" y="1745665"/>
              <a:ext cx="755015" cy="340995"/>
            </a:xfrm>
            <a:custGeom>
              <a:avLst/>
              <a:gdLst/>
              <a:ahLst/>
              <a:cxnLst/>
              <a:rect l="l" t="t" r="r" b="b"/>
              <a:pathLst>
                <a:path w="755014" h="340994">
                  <a:moveTo>
                    <a:pt x="0" y="340944"/>
                  </a:moveTo>
                  <a:lnTo>
                    <a:pt x="755014" y="340944"/>
                  </a:lnTo>
                  <a:lnTo>
                    <a:pt x="755014" y="0"/>
                  </a:lnTo>
                  <a:lnTo>
                    <a:pt x="0" y="0"/>
                  </a:lnTo>
                  <a:lnTo>
                    <a:pt x="0" y="340944"/>
                  </a:lnTo>
                  <a:close/>
                </a:path>
              </a:pathLst>
            </a:custGeom>
            <a:ln w="82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5" name="object 95"/>
          <p:cNvSpPr txBox="1"/>
          <p:nvPr/>
        </p:nvSpPr>
        <p:spPr>
          <a:xfrm>
            <a:off x="3536060" y="1616710"/>
            <a:ext cx="18542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20" dirty="0">
                <a:latin typeface="Arial"/>
                <a:cs typeface="Arial"/>
              </a:rPr>
              <a:t>X</a:t>
            </a:r>
            <a:r>
              <a:rPr sz="750" b="1" spc="5" dirty="0">
                <a:latin typeface="Arial"/>
                <a:cs typeface="Arial"/>
              </a:rPr>
              <a:t> </a:t>
            </a:r>
            <a:r>
              <a:rPr sz="750" b="1" spc="20" dirty="0">
                <a:latin typeface="Arial"/>
                <a:cs typeface="Arial"/>
              </a:rPr>
              <a:t>X</a:t>
            </a:r>
            <a:endParaRPr sz="75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484626" y="1749094"/>
            <a:ext cx="517525" cy="34099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231140" indent="49530">
              <a:lnSpc>
                <a:spcPct val="107600"/>
              </a:lnSpc>
              <a:spcBef>
                <a:spcPts val="50"/>
              </a:spcBef>
            </a:pPr>
            <a:r>
              <a:rPr sz="700" b="1" spc="-90" dirty="0">
                <a:latin typeface="Arial"/>
                <a:cs typeface="Arial"/>
              </a:rPr>
              <a:t>CME </a:t>
            </a:r>
            <a:r>
              <a:rPr sz="700" b="1" spc="-85" dirty="0">
                <a:latin typeface="Arial"/>
                <a:cs typeface="Arial"/>
              </a:rPr>
              <a:t> </a:t>
            </a:r>
            <a:r>
              <a:rPr sz="700" b="1" spc="-55" dirty="0">
                <a:latin typeface="Arial"/>
                <a:cs typeface="Arial"/>
              </a:rPr>
              <a:t>SI</a:t>
            </a:r>
            <a:r>
              <a:rPr sz="700" b="1" spc="-90" dirty="0">
                <a:latin typeface="Arial"/>
                <a:cs typeface="Arial"/>
              </a:rPr>
              <a:t>C</a:t>
            </a:r>
            <a:r>
              <a:rPr sz="700" b="1" spc="-55" dirty="0">
                <a:latin typeface="Arial"/>
                <a:cs typeface="Arial"/>
              </a:rPr>
              <a:t>ILIA</a:t>
            </a:r>
            <a:endParaRPr sz="7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295"/>
              </a:spcBef>
            </a:pPr>
            <a:r>
              <a:rPr sz="350" spc="20" dirty="0">
                <a:latin typeface="Arial MT"/>
                <a:cs typeface="Arial MT"/>
              </a:rPr>
              <a:t>PALERMO</a:t>
            </a:r>
            <a:endParaRPr sz="350">
              <a:latin typeface="Arial MT"/>
              <a:cs typeface="Arial MT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7915529" y="6978560"/>
            <a:ext cx="1987550" cy="255270"/>
          </a:xfrm>
          <a:prstGeom prst="rect">
            <a:avLst/>
          </a:prstGeom>
          <a:solidFill>
            <a:srgbClr val="DDD9C3"/>
          </a:solidFill>
          <a:ln w="33019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03505">
              <a:lnSpc>
                <a:spcPct val="100000"/>
              </a:lnSpc>
              <a:spcBef>
                <a:spcPts val="310"/>
              </a:spcBef>
            </a:pPr>
            <a:r>
              <a:rPr sz="1000" b="1" spc="15" dirty="0">
                <a:latin typeface="Calibri"/>
                <a:cs typeface="Calibri"/>
              </a:rPr>
              <a:t>Aggiornato</a:t>
            </a:r>
            <a:r>
              <a:rPr sz="1000" b="1" dirty="0">
                <a:latin typeface="Calibri"/>
                <a:cs typeface="Calibri"/>
              </a:rPr>
              <a:t> </a:t>
            </a:r>
            <a:r>
              <a:rPr sz="1000" b="1" spc="10" dirty="0">
                <a:latin typeface="Calibri"/>
                <a:cs typeface="Calibri"/>
              </a:rPr>
              <a:t>al</a:t>
            </a:r>
            <a:r>
              <a:rPr sz="1000" b="1" spc="-5" dirty="0">
                <a:latin typeface="Calibri"/>
                <a:cs typeface="Calibri"/>
              </a:rPr>
              <a:t> </a:t>
            </a:r>
            <a:r>
              <a:rPr sz="1000" b="1" spc="10" dirty="0">
                <a:latin typeface="Calibri"/>
                <a:cs typeface="Calibri"/>
              </a:rPr>
              <a:t>1°</a:t>
            </a:r>
            <a:r>
              <a:rPr sz="1000" b="1" dirty="0">
                <a:latin typeface="Calibri"/>
                <a:cs typeface="Calibri"/>
              </a:rPr>
              <a:t> </a:t>
            </a:r>
            <a:r>
              <a:rPr sz="1000" b="1" spc="15" dirty="0">
                <a:latin typeface="Calibri"/>
                <a:cs typeface="Calibri"/>
              </a:rPr>
              <a:t>settembre</a:t>
            </a:r>
            <a:r>
              <a:rPr sz="1000" b="1" spc="20" dirty="0">
                <a:latin typeface="Calibri"/>
                <a:cs typeface="Calibri"/>
              </a:rPr>
              <a:t> </a:t>
            </a:r>
            <a:r>
              <a:rPr sz="1000" b="1" spc="15" dirty="0">
                <a:latin typeface="Calibri"/>
                <a:cs typeface="Calibri"/>
              </a:rPr>
              <a:t>2023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062346" y="7079436"/>
            <a:ext cx="56769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 MT"/>
                <a:cs typeface="Arial MT"/>
              </a:rPr>
              <a:t>Pag.</a:t>
            </a:r>
            <a:r>
              <a:rPr sz="800" spc="-30" dirty="0">
                <a:latin typeface="Arial MT"/>
                <a:cs typeface="Arial MT"/>
              </a:rPr>
              <a:t> </a:t>
            </a:r>
            <a:r>
              <a:rPr sz="800" dirty="0">
                <a:latin typeface="Arial MT"/>
                <a:cs typeface="Arial MT"/>
              </a:rPr>
              <a:t>6</a:t>
            </a:r>
            <a:r>
              <a:rPr sz="800" spc="-25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di</a:t>
            </a:r>
            <a:r>
              <a:rPr sz="800" spc="-3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10</a:t>
            </a:r>
            <a:endParaRPr sz="800">
              <a:latin typeface="Arial MT"/>
              <a:cs typeface="Arial MT"/>
            </a:endParaRPr>
          </a:p>
        </p:txBody>
      </p:sp>
      <p:pic>
        <p:nvPicPr>
          <p:cNvPr id="99" name="Immagine 98">
            <a:extLst>
              <a:ext uri="{FF2B5EF4-FFF2-40B4-BE49-F238E27FC236}">
                <a16:creationId xmlns:a16="http://schemas.microsoft.com/office/drawing/2014/main" id="{AB85D12A-352A-42BD-87CE-29744246C0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180" y="69269"/>
            <a:ext cx="1862220" cy="1862220"/>
          </a:xfrm>
          <a:prstGeom prst="rect">
            <a:avLst/>
          </a:prstGeom>
        </p:spPr>
      </p:pic>
      <p:pic>
        <p:nvPicPr>
          <p:cNvPr id="100" name="Picture 2">
            <a:extLst>
              <a:ext uri="{FF2B5EF4-FFF2-40B4-BE49-F238E27FC236}">
                <a16:creationId xmlns:a16="http://schemas.microsoft.com/office/drawing/2014/main" id="{B3A5A1BF-869B-46DF-B715-05F3F3F49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756" y="149341"/>
            <a:ext cx="1404973" cy="1386198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3450" y="415943"/>
            <a:ext cx="4058792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COMANDO</a:t>
            </a:r>
            <a:r>
              <a:rPr sz="2800" b="1" spc="-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TRUPPE</a:t>
            </a:r>
            <a:r>
              <a:rPr sz="2800" b="1" spc="-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ALPINE</a:t>
            </a:r>
          </a:p>
        </p:txBody>
      </p:sp>
      <p:sp>
        <p:nvSpPr>
          <p:cNvPr id="3" name="object 3"/>
          <p:cNvSpPr/>
          <p:nvPr/>
        </p:nvSpPr>
        <p:spPr>
          <a:xfrm>
            <a:off x="8217534" y="2292350"/>
            <a:ext cx="0" cy="69850"/>
          </a:xfrm>
          <a:custGeom>
            <a:avLst/>
            <a:gdLst/>
            <a:ahLst/>
            <a:cxnLst/>
            <a:rect l="l" t="t" r="r" b="b"/>
            <a:pathLst>
              <a:path h="69850">
                <a:moveTo>
                  <a:pt x="0" y="0"/>
                </a:moveTo>
                <a:lnTo>
                  <a:pt x="0" y="69342"/>
                </a:lnTo>
              </a:path>
            </a:pathLst>
          </a:custGeom>
          <a:ln w="93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713223" y="1756410"/>
            <a:ext cx="97155" cy="1536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50" b="1" spc="-10" dirty="0">
                <a:latin typeface="Arial"/>
                <a:cs typeface="Arial"/>
              </a:rPr>
              <a:t>X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17111" y="1889760"/>
          <a:ext cx="1835783" cy="30493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72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90830" marR="214629" indent="-66040">
                        <a:lnSpc>
                          <a:spcPct val="108200"/>
                        </a:lnSpc>
                        <a:spcBef>
                          <a:spcPts val="85"/>
                        </a:spcBef>
                      </a:pPr>
                      <a:r>
                        <a:rPr sz="750" b="1" spc="-5" dirty="0">
                          <a:latin typeface="Arial"/>
                          <a:cs typeface="Arial"/>
                        </a:rPr>
                        <a:t>BR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IG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TA  </a:t>
                      </a:r>
                      <a:r>
                        <a:rPr sz="750" b="1" spc="-70" dirty="0">
                          <a:latin typeface="Arial"/>
                          <a:cs typeface="Arial"/>
                        </a:rPr>
                        <a:t>JULIA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9525" algn="r">
                        <a:lnSpc>
                          <a:spcPts val="425"/>
                        </a:lnSpc>
                        <a:spcBef>
                          <a:spcPts val="335"/>
                        </a:spcBef>
                      </a:pPr>
                      <a:r>
                        <a:rPr sz="400" spc="10" dirty="0">
                          <a:latin typeface="Arial MT"/>
                          <a:cs typeface="Arial MT"/>
                        </a:rPr>
                        <a:t>UDINE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977">
                <a:tc gridSpan="3">
                  <a:txBody>
                    <a:bodyPr/>
                    <a:lstStyle/>
                    <a:p>
                      <a:pPr marR="52705" algn="ctr">
                        <a:lnSpc>
                          <a:spcPts val="894"/>
                        </a:lnSpc>
                        <a:spcBef>
                          <a:spcPts val="620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10489" algn="ctr">
                        <a:lnSpc>
                          <a:spcPts val="894"/>
                        </a:lnSpc>
                        <a:spcBef>
                          <a:spcPts val="620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120">
                <a:tc rowSpan="2" gridSpan="2">
                  <a:txBody>
                    <a:bodyPr/>
                    <a:lstStyle/>
                    <a:p>
                      <a:pPr marL="222250" marR="31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31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7620" algn="r">
                        <a:lnSpc>
                          <a:spcPts val="425"/>
                        </a:lnSpc>
                        <a:spcBef>
                          <a:spcPts val="5"/>
                        </a:spcBef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VIPITENO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812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58419" marR="69215" indent="127635">
                        <a:lnSpc>
                          <a:spcPct val="108200"/>
                        </a:lnSpc>
                        <a:spcBef>
                          <a:spcPts val="80"/>
                        </a:spcBef>
                      </a:pPr>
                      <a:r>
                        <a:rPr sz="750" b="1" spc="-80" dirty="0">
                          <a:latin typeface="Arial"/>
                          <a:cs typeface="Arial"/>
                        </a:rPr>
                        <a:t>PIEMONTE </a:t>
                      </a:r>
                      <a:r>
                        <a:rPr sz="75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CAVA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LL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IA</a:t>
                      </a:r>
                      <a:r>
                        <a:rPr sz="7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(2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)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15240" algn="r">
                        <a:lnSpc>
                          <a:spcPts val="425"/>
                        </a:lnSpc>
                        <a:spcBef>
                          <a:spcPts val="340"/>
                        </a:spcBef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TRIESTE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163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2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461">
                <a:tc gridSpan="3">
                  <a:txBody>
                    <a:bodyPr/>
                    <a:lstStyle/>
                    <a:p>
                      <a:pPr marR="52705" algn="ctr">
                        <a:lnSpc>
                          <a:spcPts val="894"/>
                        </a:lnSpc>
                        <a:spcBef>
                          <a:spcPts val="50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27000" algn="ctr">
                        <a:lnSpc>
                          <a:spcPts val="894"/>
                        </a:lnSpc>
                        <a:spcBef>
                          <a:spcPts val="50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019">
                <a:tc rowSpan="2" gridSpan="2">
                  <a:txBody>
                    <a:bodyPr/>
                    <a:lstStyle/>
                    <a:p>
                      <a:pPr marL="222250" marR="317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31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420"/>
                        </a:lnSpc>
                      </a:pPr>
                      <a:r>
                        <a:rPr sz="400" spc="10" dirty="0">
                          <a:latin typeface="Arial MT"/>
                          <a:cs typeface="Arial MT"/>
                        </a:rPr>
                        <a:t>BELLUNO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819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GUAS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14604" algn="r">
                        <a:lnSpc>
                          <a:spcPts val="420"/>
                        </a:lnSpc>
                      </a:pPr>
                      <a:r>
                        <a:rPr sz="400" spc="10" dirty="0">
                          <a:latin typeface="Arial MT"/>
                          <a:cs typeface="Arial MT"/>
                        </a:rPr>
                        <a:t>TRENTO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819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264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9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9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290">
                <a:tc gridSpan="3">
                  <a:txBody>
                    <a:bodyPr/>
                    <a:lstStyle/>
                    <a:p>
                      <a:pPr marR="52705" algn="ctr">
                        <a:lnSpc>
                          <a:spcPts val="890"/>
                        </a:lnSpc>
                        <a:spcBef>
                          <a:spcPts val="340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49860" algn="ctr">
                        <a:lnSpc>
                          <a:spcPts val="890"/>
                        </a:lnSpc>
                        <a:spcBef>
                          <a:spcPts val="340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147">
                <a:tc rowSpan="2" gridSpan="2">
                  <a:txBody>
                    <a:bodyPr/>
                    <a:lstStyle/>
                    <a:p>
                      <a:pPr marL="222250" marR="31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31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6985" algn="r">
                        <a:lnSpc>
                          <a:spcPts val="420"/>
                        </a:lnSpc>
                      </a:pPr>
                      <a:r>
                        <a:rPr sz="400" spc="10" dirty="0">
                          <a:latin typeface="Arial MT"/>
                          <a:cs typeface="Arial MT"/>
                        </a:rPr>
                        <a:t>VENZONE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812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300355" marR="245110" indent="-27305">
                        <a:lnSpc>
                          <a:spcPct val="108200"/>
                        </a:lnSpc>
                        <a:spcBef>
                          <a:spcPts val="85"/>
                        </a:spcBef>
                      </a:pPr>
                      <a:r>
                        <a:rPr sz="750" b="1" spc="-5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LOG  </a:t>
                      </a:r>
                      <a:r>
                        <a:rPr sz="750" b="1" spc="-70" dirty="0">
                          <a:latin typeface="Arial"/>
                          <a:cs typeface="Arial"/>
                        </a:rPr>
                        <a:t>JULIA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1270" algn="r">
                        <a:lnSpc>
                          <a:spcPts val="420"/>
                        </a:lnSpc>
                        <a:spcBef>
                          <a:spcPts val="340"/>
                        </a:spcBef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MERANO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136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2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230">
                <a:tc gridSpan="3">
                  <a:txBody>
                    <a:bodyPr/>
                    <a:lstStyle/>
                    <a:p>
                      <a:pPr marR="52705" algn="ctr">
                        <a:lnSpc>
                          <a:spcPts val="890"/>
                        </a:lnSpc>
                        <a:spcBef>
                          <a:spcPts val="560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7112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34620" algn="ctr">
                        <a:lnSpc>
                          <a:spcPts val="890"/>
                        </a:lnSpc>
                        <a:spcBef>
                          <a:spcPts val="560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7112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310">
                <a:tc rowSpan="2" gridSpan="2">
                  <a:txBody>
                    <a:bodyPr/>
                    <a:lstStyle/>
                    <a:p>
                      <a:pPr marL="97155" marR="317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TIGLI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IA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31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428625" marR="3175">
                        <a:lnSpc>
                          <a:spcPts val="420"/>
                        </a:lnSpc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REMANZACCO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819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14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RCS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420"/>
                        </a:lnSpc>
                      </a:pPr>
                      <a:r>
                        <a:rPr sz="400" spc="10" dirty="0">
                          <a:latin typeface="Arial MT"/>
                          <a:cs typeface="Arial MT"/>
                        </a:rPr>
                        <a:t>UDINE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819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973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9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9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6656958" y="1756410"/>
            <a:ext cx="97155" cy="1536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50" b="1" spc="-10" dirty="0">
                <a:latin typeface="Arial"/>
                <a:cs typeface="Arial"/>
              </a:rPr>
              <a:t>X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760973" y="1889760"/>
          <a:ext cx="1863722" cy="30490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5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03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02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72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165735" marR="156210" indent="76835">
                        <a:lnSpc>
                          <a:spcPct val="108200"/>
                        </a:lnSpc>
                        <a:spcBef>
                          <a:spcPts val="85"/>
                        </a:spcBef>
                      </a:pPr>
                      <a:r>
                        <a:rPr sz="750" b="1" spc="-80" dirty="0">
                          <a:latin typeface="Arial"/>
                          <a:cs typeface="Arial"/>
                        </a:rPr>
                        <a:t>BRIGATA </a:t>
                      </a:r>
                      <a:r>
                        <a:rPr sz="75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AUR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NENS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E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4445" algn="r">
                        <a:lnSpc>
                          <a:spcPts val="425"/>
                        </a:lnSpc>
                        <a:spcBef>
                          <a:spcPts val="335"/>
                        </a:spcBef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TORINO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977">
                <a:tc gridSpan="3">
                  <a:txBody>
                    <a:bodyPr/>
                    <a:lstStyle/>
                    <a:p>
                      <a:pPr marR="79375" algn="ctr">
                        <a:lnSpc>
                          <a:spcPts val="894"/>
                        </a:lnSpc>
                        <a:spcBef>
                          <a:spcPts val="620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21920" marR="12065" algn="ctr">
                        <a:lnSpc>
                          <a:spcPts val="894"/>
                        </a:lnSpc>
                        <a:spcBef>
                          <a:spcPts val="620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423">
                <a:tc rowSpan="2" gridSpan="2">
                  <a:txBody>
                    <a:bodyPr/>
                    <a:lstStyle/>
                    <a:p>
                      <a:pPr marL="214629" marR="1206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31750" algn="r">
                        <a:lnSpc>
                          <a:spcPts val="425"/>
                        </a:lnSpc>
                        <a:spcBef>
                          <a:spcPts val="5"/>
                        </a:spcBef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CUNEO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812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62865" marR="83185" indent="219710">
                        <a:lnSpc>
                          <a:spcPct val="108200"/>
                        </a:lnSpc>
                        <a:spcBef>
                          <a:spcPts val="80"/>
                        </a:spcBef>
                      </a:pPr>
                      <a:r>
                        <a:rPr sz="750" b="1" spc="-70" dirty="0">
                          <a:latin typeface="Arial"/>
                          <a:cs typeface="Arial"/>
                        </a:rPr>
                        <a:t>NIZZA </a:t>
                      </a:r>
                      <a:r>
                        <a:rPr sz="75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CAVA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LL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IA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)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L="390525" marR="12065">
                        <a:lnSpc>
                          <a:spcPts val="425"/>
                        </a:lnSpc>
                        <a:spcBef>
                          <a:spcPts val="340"/>
                        </a:spcBef>
                      </a:pPr>
                      <a:r>
                        <a:rPr sz="400" spc="-5" dirty="0">
                          <a:latin typeface="Arial MT"/>
                          <a:cs typeface="Arial MT"/>
                        </a:rPr>
                        <a:t>BE</a:t>
                      </a:r>
                      <a:r>
                        <a:rPr sz="400" dirty="0">
                          <a:latin typeface="Arial MT"/>
                          <a:cs typeface="Arial MT"/>
                        </a:rPr>
                        <a:t>LLINZ</a:t>
                      </a:r>
                      <a:r>
                        <a:rPr sz="4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400" dirty="0">
                          <a:latin typeface="Arial MT"/>
                          <a:cs typeface="Arial MT"/>
                        </a:rPr>
                        <a:t>GO</a:t>
                      </a:r>
                      <a:r>
                        <a:rPr sz="4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spc="-5" dirty="0">
                          <a:latin typeface="Arial MT"/>
                          <a:cs typeface="Arial MT"/>
                        </a:rPr>
                        <a:t>N.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86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2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461">
                <a:tc gridSpan="3">
                  <a:txBody>
                    <a:bodyPr/>
                    <a:lstStyle/>
                    <a:p>
                      <a:pPr marR="76200" algn="ctr">
                        <a:lnSpc>
                          <a:spcPts val="894"/>
                        </a:lnSpc>
                        <a:spcBef>
                          <a:spcPts val="50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39700" marR="12065" algn="ctr">
                        <a:lnSpc>
                          <a:spcPts val="894"/>
                        </a:lnSpc>
                        <a:spcBef>
                          <a:spcPts val="50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800">
                <a:tc rowSpan="2" gridSpan="2">
                  <a:txBody>
                    <a:bodyPr/>
                    <a:lstStyle/>
                    <a:p>
                      <a:pPr marL="216535" marR="1206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39115" marR="2540">
                        <a:lnSpc>
                          <a:spcPts val="420"/>
                        </a:lnSpc>
                      </a:pPr>
                      <a:r>
                        <a:rPr sz="400" spc="-5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400" dirty="0">
                          <a:latin typeface="Arial MT"/>
                          <a:cs typeface="Arial MT"/>
                        </a:rPr>
                        <a:t>IN</a:t>
                      </a:r>
                      <a:r>
                        <a:rPr sz="400" spc="-5" dirty="0">
                          <a:latin typeface="Arial MT"/>
                          <a:cs typeface="Arial MT"/>
                        </a:rPr>
                        <a:t>ERO</a:t>
                      </a:r>
                      <a:r>
                        <a:rPr sz="400" dirty="0">
                          <a:latin typeface="Arial MT"/>
                          <a:cs typeface="Arial MT"/>
                        </a:rPr>
                        <a:t>LO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819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72390" marR="1206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32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GUAS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15240" algn="r">
                        <a:lnSpc>
                          <a:spcPts val="420"/>
                        </a:lnSpc>
                      </a:pPr>
                      <a:r>
                        <a:rPr sz="400" spc="10" dirty="0">
                          <a:latin typeface="Arial MT"/>
                          <a:cs typeface="Arial MT"/>
                        </a:rPr>
                        <a:t>FOSSANO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819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483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9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9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290">
                <a:tc gridSpan="3">
                  <a:txBody>
                    <a:bodyPr/>
                    <a:lstStyle/>
                    <a:p>
                      <a:pPr marR="53340" algn="ctr">
                        <a:lnSpc>
                          <a:spcPts val="890"/>
                        </a:lnSpc>
                        <a:spcBef>
                          <a:spcPts val="340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23189" marR="12065" algn="ctr">
                        <a:lnSpc>
                          <a:spcPts val="890"/>
                        </a:lnSpc>
                        <a:spcBef>
                          <a:spcPts val="340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403">
                <a:tc rowSpan="2" gridSpan="2">
                  <a:txBody>
                    <a:bodyPr/>
                    <a:lstStyle/>
                    <a:p>
                      <a:pPr marL="227965" marR="1206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750" b="1" spc="-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17780" algn="r">
                        <a:lnSpc>
                          <a:spcPts val="420"/>
                        </a:lnSpc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L'AQUILA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812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46050" marR="156845" indent="116839">
                        <a:lnSpc>
                          <a:spcPct val="108200"/>
                        </a:lnSpc>
                        <a:spcBef>
                          <a:spcPts val="85"/>
                        </a:spcBef>
                      </a:pPr>
                      <a:r>
                        <a:rPr sz="750" b="1" spc="-85" dirty="0">
                          <a:latin typeface="Arial"/>
                          <a:cs typeface="Arial"/>
                        </a:rPr>
                        <a:t>RELOG </a:t>
                      </a:r>
                      <a:r>
                        <a:rPr sz="75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AUR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NENS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E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2540" algn="r">
                        <a:lnSpc>
                          <a:spcPts val="420"/>
                        </a:lnSpc>
                        <a:spcBef>
                          <a:spcPts val="340"/>
                        </a:spcBef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RIVOLI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88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2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944">
                <a:tc gridSpan="3">
                  <a:txBody>
                    <a:bodyPr/>
                    <a:lstStyle/>
                    <a:p>
                      <a:pPr marR="49530" algn="ctr">
                        <a:lnSpc>
                          <a:spcPts val="875"/>
                        </a:lnSpc>
                        <a:spcBef>
                          <a:spcPts val="560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7112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27635" marR="12065" algn="ctr">
                        <a:lnSpc>
                          <a:spcPts val="910"/>
                        </a:lnSpc>
                        <a:spcBef>
                          <a:spcPts val="525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487">
                <a:tc rowSpan="2" gridSpan="2">
                  <a:txBody>
                    <a:bodyPr/>
                    <a:lstStyle/>
                    <a:p>
                      <a:pPr marL="104775" marR="1206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TIGLI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IA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400"/>
                        </a:lnSpc>
                      </a:pPr>
                      <a:r>
                        <a:rPr sz="400" spc="10" dirty="0">
                          <a:latin typeface="Arial MT"/>
                          <a:cs typeface="Arial MT"/>
                        </a:rPr>
                        <a:t>FOSSANO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838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02870" marR="1206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75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5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7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RCS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7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440"/>
                        </a:lnSpc>
                        <a:spcBef>
                          <a:spcPts val="5"/>
                        </a:spcBef>
                      </a:pPr>
                      <a:r>
                        <a:rPr sz="400" spc="10" dirty="0">
                          <a:latin typeface="Arial MT"/>
                          <a:cs typeface="Arial MT"/>
                        </a:rPr>
                        <a:t>TORINO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793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796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8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93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4761484" y="1696466"/>
            <a:ext cx="3454400" cy="7620"/>
          </a:xfrm>
          <a:custGeom>
            <a:avLst/>
            <a:gdLst/>
            <a:ahLst/>
            <a:cxnLst/>
            <a:rect l="l" t="t" r="r" b="b"/>
            <a:pathLst>
              <a:path w="3454400" h="7619">
                <a:moveTo>
                  <a:pt x="0" y="7620"/>
                </a:moveTo>
                <a:lnTo>
                  <a:pt x="3454273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84426" y="1982343"/>
            <a:ext cx="0" cy="97155"/>
          </a:xfrm>
          <a:custGeom>
            <a:avLst/>
            <a:gdLst/>
            <a:ahLst/>
            <a:cxnLst/>
            <a:rect l="l" t="t" r="r" b="b"/>
            <a:pathLst>
              <a:path h="97155">
                <a:moveTo>
                  <a:pt x="0" y="0"/>
                </a:moveTo>
                <a:lnTo>
                  <a:pt x="0" y="97155"/>
                </a:lnTo>
              </a:path>
            </a:pathLst>
          </a:custGeom>
          <a:ln w="93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025901" y="1468881"/>
            <a:ext cx="168910" cy="1536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50" b="1" spc="-10" dirty="0">
                <a:latin typeface="Arial"/>
                <a:cs typeface="Arial"/>
              </a:rPr>
              <a:t>XX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2606294" y="1603610"/>
          <a:ext cx="893444" cy="24279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133350" marR="86995" indent="91440">
                        <a:lnSpc>
                          <a:spcPct val="108300"/>
                        </a:lnSpc>
                        <a:spcBef>
                          <a:spcPts val="85"/>
                        </a:spcBef>
                      </a:pPr>
                      <a:r>
                        <a:rPr sz="750" b="1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7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A  T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ERR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ITO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LE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algn="r">
                        <a:lnSpc>
                          <a:spcPts val="425"/>
                        </a:lnSpc>
                        <a:spcBef>
                          <a:spcPts val="330"/>
                        </a:spcBef>
                      </a:pPr>
                      <a:r>
                        <a:rPr sz="400" spc="10" dirty="0">
                          <a:latin typeface="Arial MT"/>
                          <a:cs typeface="Arial MT"/>
                        </a:rPr>
                        <a:t>BOLZANO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4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484">
                <a:tc gridSpan="3">
                  <a:txBody>
                    <a:bodyPr/>
                    <a:lstStyle/>
                    <a:p>
                      <a:pPr marL="105410" marR="3175" algn="ctr">
                        <a:lnSpc>
                          <a:spcPts val="860"/>
                        </a:lnSpc>
                        <a:spcBef>
                          <a:spcPts val="170"/>
                        </a:spcBef>
                      </a:pPr>
                      <a:r>
                        <a:rPr sz="850" b="1" dirty="0">
                          <a:latin typeface="Arial"/>
                          <a:cs typeface="Arial"/>
                        </a:rPr>
                        <a:t>X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152400" marR="170815" indent="155575">
                        <a:lnSpc>
                          <a:spcPct val="108300"/>
                        </a:lnSpc>
                        <a:spcBef>
                          <a:spcPts val="80"/>
                        </a:spcBef>
                      </a:pPr>
                      <a:r>
                        <a:rPr sz="750" b="1" spc="-95" dirty="0">
                          <a:latin typeface="Arial"/>
                          <a:cs typeface="Arial"/>
                        </a:rPr>
                        <a:t>CME </a:t>
                      </a:r>
                      <a:r>
                        <a:rPr sz="750" b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LOM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BARD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IA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17145" algn="r">
                        <a:lnSpc>
                          <a:spcPts val="425"/>
                        </a:lnSpc>
                        <a:spcBef>
                          <a:spcPts val="335"/>
                        </a:spcBef>
                      </a:pPr>
                      <a:r>
                        <a:rPr sz="400" spc="5" dirty="0">
                          <a:latin typeface="Arial MT"/>
                          <a:cs typeface="Arial MT"/>
                        </a:rPr>
                        <a:t>MILANO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1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DB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711">
                <a:tc gridSpan="3">
                  <a:txBody>
                    <a:bodyPr/>
                    <a:lstStyle/>
                    <a:p>
                      <a:pPr marL="97790" marR="3175" algn="ctr">
                        <a:lnSpc>
                          <a:spcPts val="894"/>
                        </a:lnSpc>
                        <a:spcBef>
                          <a:spcPts val="434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8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182880" marR="210185" indent="120650">
                        <a:lnSpc>
                          <a:spcPct val="108300"/>
                        </a:lnSpc>
                        <a:spcBef>
                          <a:spcPts val="85"/>
                        </a:spcBef>
                      </a:pPr>
                      <a:r>
                        <a:rPr sz="750" b="1" spc="-95" dirty="0">
                          <a:latin typeface="Arial"/>
                          <a:cs typeface="Arial"/>
                        </a:rPr>
                        <a:t>CME </a:t>
                      </a:r>
                      <a:r>
                        <a:rPr sz="750" b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IEMO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TE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14604" algn="r">
                        <a:lnSpc>
                          <a:spcPts val="420"/>
                        </a:lnSpc>
                        <a:spcBef>
                          <a:spcPts val="334"/>
                        </a:spcBef>
                      </a:pPr>
                      <a:r>
                        <a:rPr sz="400" spc="10" dirty="0">
                          <a:latin typeface="Arial MT"/>
                          <a:cs typeface="Arial MT"/>
                        </a:rPr>
                        <a:t>TORINO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DB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992">
                <a:tc gridSpan="3">
                  <a:txBody>
                    <a:bodyPr/>
                    <a:lstStyle/>
                    <a:p>
                      <a:pPr marL="441959" marR="3175">
                        <a:lnSpc>
                          <a:spcPts val="825"/>
                        </a:lnSpc>
                        <a:spcBef>
                          <a:spcPts val="209"/>
                        </a:spcBef>
                      </a:pP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I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5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239395" marR="243204" indent="75565">
                        <a:lnSpc>
                          <a:spcPct val="108200"/>
                        </a:lnSpc>
                        <a:spcBef>
                          <a:spcPts val="85"/>
                        </a:spcBef>
                      </a:pPr>
                      <a:r>
                        <a:rPr sz="750" b="1" spc="-95" dirty="0">
                          <a:latin typeface="Arial"/>
                          <a:cs typeface="Arial"/>
                        </a:rPr>
                        <a:t>CME </a:t>
                      </a:r>
                      <a:r>
                        <a:rPr sz="750" b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LIG</a:t>
                      </a:r>
                      <a:r>
                        <a:rPr sz="750" b="1" spc="-5" dirty="0">
                          <a:latin typeface="Arial"/>
                          <a:cs typeface="Arial"/>
                        </a:rPr>
                        <a:t>UR</a:t>
                      </a:r>
                      <a:r>
                        <a:rPr sz="750" b="1" dirty="0">
                          <a:latin typeface="Arial"/>
                          <a:cs typeface="Arial"/>
                        </a:rPr>
                        <a:t>IA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R="13970" algn="r">
                        <a:lnSpc>
                          <a:spcPts val="420"/>
                        </a:lnSpc>
                        <a:spcBef>
                          <a:spcPts val="335"/>
                        </a:spcBef>
                      </a:pPr>
                      <a:r>
                        <a:rPr sz="400" spc="10" dirty="0">
                          <a:latin typeface="Arial MT"/>
                          <a:cs typeface="Arial MT"/>
                        </a:rPr>
                        <a:t>GENOVA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6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4761229" y="1700530"/>
            <a:ext cx="635" cy="94615"/>
          </a:xfrm>
          <a:custGeom>
            <a:avLst/>
            <a:gdLst/>
            <a:ahLst/>
            <a:cxnLst/>
            <a:rect l="l" t="t" r="r" b="b"/>
            <a:pathLst>
              <a:path w="635" h="94614">
                <a:moveTo>
                  <a:pt x="253" y="0"/>
                </a:moveTo>
                <a:lnTo>
                  <a:pt x="0" y="9461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824989" y="2032203"/>
            <a:ext cx="114935" cy="1543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50" b="1" spc="-5" dirty="0">
                <a:latin typeface="Arial"/>
                <a:cs typeface="Arial"/>
              </a:rPr>
              <a:t>I I</a:t>
            </a:r>
            <a:endParaRPr sz="8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64944" y="2162784"/>
            <a:ext cx="826135" cy="367665"/>
          </a:xfrm>
          <a:prstGeom prst="rect">
            <a:avLst/>
          </a:prstGeom>
          <a:solidFill>
            <a:srgbClr val="DBEDF4"/>
          </a:solidFill>
          <a:ln w="8889">
            <a:solidFill>
              <a:srgbClr val="000000"/>
            </a:solidFill>
          </a:ln>
        </p:spPr>
        <p:txBody>
          <a:bodyPr vert="horz" wrap="square" lIns="0" tIns="10795" rIns="0" bIns="0" rtlCol="0">
            <a:spAutoFit/>
          </a:bodyPr>
          <a:lstStyle/>
          <a:p>
            <a:pPr marL="164465" marR="165735" indent="132715">
              <a:lnSpc>
                <a:spcPct val="108200"/>
              </a:lnSpc>
              <a:spcBef>
                <a:spcPts val="85"/>
              </a:spcBef>
            </a:pPr>
            <a:r>
              <a:rPr sz="750" b="1" spc="-85" dirty="0">
                <a:latin typeface="Arial"/>
                <a:cs typeface="Arial"/>
              </a:rPr>
              <a:t>RCST </a:t>
            </a:r>
            <a:r>
              <a:rPr sz="750" b="1" spc="-80" dirty="0">
                <a:latin typeface="Arial"/>
                <a:cs typeface="Arial"/>
              </a:rPr>
              <a:t> </a:t>
            </a:r>
            <a:r>
              <a:rPr sz="750" b="1" spc="-75" dirty="0">
                <a:latin typeface="Arial"/>
                <a:cs typeface="Arial"/>
              </a:rPr>
              <a:t>T</a:t>
            </a:r>
            <a:r>
              <a:rPr sz="750" b="1" spc="-90" dirty="0">
                <a:latin typeface="Arial"/>
                <a:cs typeface="Arial"/>
              </a:rPr>
              <a:t>R</a:t>
            </a:r>
            <a:r>
              <a:rPr sz="750" b="1" spc="-35" dirty="0">
                <a:latin typeface="Arial"/>
                <a:cs typeface="Arial"/>
              </a:rPr>
              <a:t>I</a:t>
            </a:r>
            <a:r>
              <a:rPr sz="750" b="1" spc="-90" dirty="0">
                <a:latin typeface="Arial"/>
                <a:cs typeface="Arial"/>
              </a:rPr>
              <a:t>D</a:t>
            </a:r>
            <a:r>
              <a:rPr sz="750" b="1" spc="-85" dirty="0">
                <a:latin typeface="Arial"/>
                <a:cs typeface="Arial"/>
              </a:rPr>
              <a:t>E</a:t>
            </a:r>
            <a:r>
              <a:rPr sz="750" b="1" spc="-90" dirty="0">
                <a:latin typeface="Arial"/>
                <a:cs typeface="Arial"/>
              </a:rPr>
              <a:t>N</a:t>
            </a:r>
            <a:r>
              <a:rPr sz="750" b="1" spc="-55" dirty="0">
                <a:latin typeface="Arial"/>
                <a:cs typeface="Arial"/>
              </a:rPr>
              <a:t>TI</a:t>
            </a:r>
            <a:r>
              <a:rPr sz="750" b="1" spc="-95" dirty="0">
                <a:latin typeface="Arial"/>
                <a:cs typeface="Arial"/>
              </a:rPr>
              <a:t>N</a:t>
            </a:r>
            <a:r>
              <a:rPr sz="750" b="1" spc="-85" dirty="0">
                <a:latin typeface="Arial"/>
                <a:cs typeface="Arial"/>
              </a:rPr>
              <a:t>A</a:t>
            </a:r>
            <a:endParaRPr sz="750">
              <a:latin typeface="Arial"/>
              <a:cs typeface="Arial"/>
            </a:endParaRPr>
          </a:p>
          <a:p>
            <a:pPr algn="r">
              <a:lnSpc>
                <a:spcPct val="100000"/>
              </a:lnSpc>
              <a:spcBef>
                <a:spcPts val="335"/>
              </a:spcBef>
            </a:pPr>
            <a:r>
              <a:rPr sz="400" spc="10" dirty="0">
                <a:latin typeface="Arial MT"/>
                <a:cs typeface="Arial MT"/>
              </a:rPr>
              <a:t>BOLZANO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79523" y="1471675"/>
            <a:ext cx="196850" cy="1536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50" b="1" spc="-10" dirty="0">
                <a:latin typeface="Arial"/>
                <a:cs typeface="Arial"/>
              </a:rPr>
              <a:t>X X</a:t>
            </a:r>
            <a:endParaRPr sz="8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72819" y="1615059"/>
            <a:ext cx="813435" cy="367665"/>
          </a:xfrm>
          <a:prstGeom prst="rect">
            <a:avLst/>
          </a:prstGeom>
          <a:ln w="6667">
            <a:solidFill>
              <a:srgbClr val="000000"/>
            </a:solidFill>
          </a:ln>
        </p:spPr>
        <p:txBody>
          <a:bodyPr vert="horz" wrap="square" lIns="0" tIns="10795" rIns="0" bIns="0" rtlCol="0">
            <a:spAutoFit/>
          </a:bodyPr>
          <a:lstStyle/>
          <a:p>
            <a:pPr marL="182245" marR="175260" indent="86995">
              <a:lnSpc>
                <a:spcPct val="108300"/>
              </a:lnSpc>
              <a:spcBef>
                <a:spcPts val="85"/>
              </a:spcBef>
            </a:pPr>
            <a:r>
              <a:rPr sz="750" b="1" spc="-85" dirty="0">
                <a:latin typeface="Arial"/>
                <a:cs typeface="Arial"/>
              </a:rPr>
              <a:t>STATO </a:t>
            </a:r>
            <a:r>
              <a:rPr sz="750" b="1" spc="-80" dirty="0">
                <a:latin typeface="Arial"/>
                <a:cs typeface="Arial"/>
              </a:rPr>
              <a:t> </a:t>
            </a:r>
            <a:r>
              <a:rPr sz="750" b="1" spc="-100" dirty="0">
                <a:latin typeface="Arial"/>
                <a:cs typeface="Arial"/>
              </a:rPr>
              <a:t>M</a:t>
            </a:r>
            <a:r>
              <a:rPr sz="750" b="1" spc="-90" dirty="0">
                <a:latin typeface="Arial"/>
                <a:cs typeface="Arial"/>
              </a:rPr>
              <a:t>A</a:t>
            </a:r>
            <a:r>
              <a:rPr sz="750" b="1" spc="-80" dirty="0">
                <a:latin typeface="Arial"/>
                <a:cs typeface="Arial"/>
              </a:rPr>
              <a:t>GGIO</a:t>
            </a:r>
            <a:r>
              <a:rPr sz="750" b="1" spc="-90" dirty="0">
                <a:latin typeface="Arial"/>
                <a:cs typeface="Arial"/>
              </a:rPr>
              <a:t>R</a:t>
            </a:r>
            <a:r>
              <a:rPr sz="750" b="1" spc="-80" dirty="0">
                <a:latin typeface="Arial"/>
                <a:cs typeface="Arial"/>
              </a:rPr>
              <a:t>E</a:t>
            </a:r>
            <a:endParaRPr sz="750">
              <a:latin typeface="Arial"/>
              <a:cs typeface="Arial"/>
            </a:endParaRPr>
          </a:p>
          <a:p>
            <a:pPr marR="4445" algn="r">
              <a:lnSpc>
                <a:spcPct val="100000"/>
              </a:lnSpc>
              <a:spcBef>
                <a:spcPts val="290"/>
              </a:spcBef>
            </a:pPr>
            <a:r>
              <a:rPr sz="400" spc="10" dirty="0">
                <a:latin typeface="Arial MT"/>
                <a:cs typeface="Arial MT"/>
              </a:rPr>
              <a:t>BOLZANO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877694" y="1421511"/>
            <a:ext cx="3875404" cy="88900"/>
          </a:xfrm>
          <a:custGeom>
            <a:avLst/>
            <a:gdLst/>
            <a:ahLst/>
            <a:cxnLst/>
            <a:rect l="l" t="t" r="r" b="b"/>
            <a:pathLst>
              <a:path w="3875404" h="88900">
                <a:moveTo>
                  <a:pt x="3875151" y="0"/>
                </a:moveTo>
                <a:lnTo>
                  <a:pt x="0" y="0"/>
                </a:lnTo>
                <a:lnTo>
                  <a:pt x="0" y="8890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038850" y="1100455"/>
            <a:ext cx="298450" cy="1536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50" b="1" spc="-10" dirty="0">
                <a:latin typeface="Arial"/>
                <a:cs typeface="Arial"/>
              </a:rPr>
              <a:t>X</a:t>
            </a:r>
            <a:r>
              <a:rPr sz="850" b="1" spc="-45" dirty="0">
                <a:latin typeface="Arial"/>
                <a:cs typeface="Arial"/>
              </a:rPr>
              <a:t> </a:t>
            </a:r>
            <a:r>
              <a:rPr sz="850" b="1" spc="-10" dirty="0">
                <a:latin typeface="Arial"/>
                <a:cs typeface="Arial"/>
              </a:rPr>
              <a:t>X</a:t>
            </a:r>
            <a:r>
              <a:rPr sz="850" b="1" spc="-35" dirty="0">
                <a:latin typeface="Arial"/>
                <a:cs typeface="Arial"/>
              </a:rPr>
              <a:t> </a:t>
            </a:r>
            <a:r>
              <a:rPr sz="850" b="1" spc="-10" dirty="0">
                <a:latin typeface="Arial"/>
                <a:cs typeface="Arial"/>
              </a:rPr>
              <a:t>X</a:t>
            </a:r>
            <a:endParaRPr sz="85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748401" y="1233893"/>
            <a:ext cx="821690" cy="376555"/>
            <a:chOff x="5748401" y="1233893"/>
            <a:chExt cx="821690" cy="376555"/>
          </a:xfrm>
        </p:grpSpPr>
        <p:sp>
          <p:nvSpPr>
            <p:cNvPr id="20" name="object 20"/>
            <p:cNvSpPr/>
            <p:nvPr/>
          </p:nvSpPr>
          <p:spPr>
            <a:xfrm>
              <a:off x="5752846" y="1238338"/>
              <a:ext cx="812800" cy="367665"/>
            </a:xfrm>
            <a:custGeom>
              <a:avLst/>
              <a:gdLst/>
              <a:ahLst/>
              <a:cxnLst/>
              <a:rect l="l" t="t" r="r" b="b"/>
              <a:pathLst>
                <a:path w="812800" h="367665">
                  <a:moveTo>
                    <a:pt x="812711" y="0"/>
                  </a:moveTo>
                  <a:lnTo>
                    <a:pt x="0" y="0"/>
                  </a:lnTo>
                  <a:lnTo>
                    <a:pt x="0" y="367322"/>
                  </a:lnTo>
                  <a:lnTo>
                    <a:pt x="812711" y="367322"/>
                  </a:lnTo>
                  <a:lnTo>
                    <a:pt x="812711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752846" y="1238338"/>
              <a:ext cx="812800" cy="367665"/>
            </a:xfrm>
            <a:custGeom>
              <a:avLst/>
              <a:gdLst/>
              <a:ahLst/>
              <a:cxnLst/>
              <a:rect l="l" t="t" r="r" b="b"/>
              <a:pathLst>
                <a:path w="812800" h="367665">
                  <a:moveTo>
                    <a:pt x="0" y="367322"/>
                  </a:moveTo>
                  <a:lnTo>
                    <a:pt x="812711" y="367322"/>
                  </a:lnTo>
                  <a:lnTo>
                    <a:pt x="812711" y="0"/>
                  </a:lnTo>
                  <a:lnTo>
                    <a:pt x="0" y="0"/>
                  </a:lnTo>
                  <a:lnTo>
                    <a:pt x="0" y="367322"/>
                  </a:lnTo>
                  <a:close/>
                </a:path>
              </a:pathLst>
            </a:custGeom>
            <a:ln w="88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8137906" y="2331847"/>
            <a:ext cx="173990" cy="1536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50" b="1" spc="-5" dirty="0">
                <a:latin typeface="Arial"/>
                <a:cs typeface="Arial"/>
              </a:rPr>
              <a:t>I</a:t>
            </a:r>
            <a:r>
              <a:rPr sz="850" b="1" spc="-40" dirty="0">
                <a:latin typeface="Arial"/>
                <a:cs typeface="Arial"/>
              </a:rPr>
              <a:t> </a:t>
            </a:r>
            <a:r>
              <a:rPr sz="850" b="1" spc="-5" dirty="0">
                <a:latin typeface="Arial"/>
                <a:cs typeface="Arial"/>
              </a:rPr>
              <a:t>I</a:t>
            </a:r>
            <a:r>
              <a:rPr sz="850" b="1" spc="-50" dirty="0">
                <a:latin typeface="Arial"/>
                <a:cs typeface="Arial"/>
              </a:rPr>
              <a:t> </a:t>
            </a:r>
            <a:r>
              <a:rPr sz="850" b="1" spc="-5" dirty="0">
                <a:latin typeface="Arial"/>
                <a:cs typeface="Arial"/>
              </a:rPr>
              <a:t>I</a:t>
            </a:r>
            <a:endParaRPr sz="8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799069" y="2468499"/>
            <a:ext cx="813435" cy="367665"/>
          </a:xfrm>
          <a:prstGeom prst="rect">
            <a:avLst/>
          </a:prstGeom>
          <a:solidFill>
            <a:srgbClr val="DBEDF4"/>
          </a:solidFill>
          <a:ln w="8890">
            <a:solidFill>
              <a:srgbClr val="000000"/>
            </a:solidFill>
          </a:ln>
        </p:spPr>
        <p:txBody>
          <a:bodyPr vert="horz" wrap="square" lIns="0" tIns="81915" rIns="0" bIns="0" rtlCol="0">
            <a:spAutoFit/>
          </a:bodyPr>
          <a:lstStyle/>
          <a:p>
            <a:pPr marL="222885">
              <a:lnSpc>
                <a:spcPct val="100000"/>
              </a:lnSpc>
              <a:spcBef>
                <a:spcPts val="645"/>
              </a:spcBef>
            </a:pPr>
            <a:r>
              <a:rPr sz="750" b="1" spc="-65" dirty="0">
                <a:latin typeface="Arial"/>
                <a:cs typeface="Arial"/>
              </a:rPr>
              <a:t>6</a:t>
            </a:r>
            <a:r>
              <a:rPr sz="750" b="1" spc="5" dirty="0">
                <a:latin typeface="Times New Roman"/>
                <a:cs typeface="Times New Roman"/>
              </a:rPr>
              <a:t>°</a:t>
            </a:r>
            <a:r>
              <a:rPr sz="750" b="1" spc="-20" dirty="0">
                <a:latin typeface="Times New Roman"/>
                <a:cs typeface="Times New Roman"/>
              </a:rPr>
              <a:t> </a:t>
            </a:r>
            <a:r>
              <a:rPr sz="750" b="1" spc="-90" dirty="0">
                <a:latin typeface="Arial"/>
                <a:cs typeface="Arial"/>
              </a:rPr>
              <a:t>A</a:t>
            </a:r>
            <a:r>
              <a:rPr sz="750" b="1" spc="-75" dirty="0">
                <a:latin typeface="Arial"/>
                <a:cs typeface="Arial"/>
              </a:rPr>
              <a:t>L</a:t>
            </a:r>
            <a:r>
              <a:rPr sz="750" b="1" spc="-85" dirty="0">
                <a:latin typeface="Arial"/>
                <a:cs typeface="Arial"/>
              </a:rPr>
              <a:t>P</a:t>
            </a:r>
            <a:r>
              <a:rPr sz="750" b="1" spc="-35" dirty="0">
                <a:latin typeface="Arial"/>
                <a:cs typeface="Arial"/>
              </a:rPr>
              <a:t>I</a:t>
            </a:r>
            <a:r>
              <a:rPr sz="750" b="1" spc="-90" dirty="0">
                <a:latin typeface="Arial"/>
                <a:cs typeface="Arial"/>
              </a:rPr>
              <a:t>N</a:t>
            </a:r>
            <a:r>
              <a:rPr sz="750" b="1" spc="-35" dirty="0">
                <a:latin typeface="Arial"/>
                <a:cs typeface="Arial"/>
              </a:rPr>
              <a:t>I</a:t>
            </a:r>
            <a:endParaRPr sz="75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  <a:spcBef>
                <a:spcPts val="700"/>
              </a:spcBef>
            </a:pPr>
            <a:r>
              <a:rPr sz="400" spc="5" dirty="0">
                <a:latin typeface="Arial MT"/>
                <a:cs typeface="Arial MT"/>
              </a:rPr>
              <a:t>BRUNICO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7792211" y="1920621"/>
            <a:ext cx="822325" cy="376555"/>
            <a:chOff x="7792211" y="1920621"/>
            <a:chExt cx="822325" cy="376555"/>
          </a:xfrm>
        </p:grpSpPr>
        <p:sp>
          <p:nvSpPr>
            <p:cNvPr id="25" name="object 25"/>
            <p:cNvSpPr/>
            <p:nvPr/>
          </p:nvSpPr>
          <p:spPr>
            <a:xfrm>
              <a:off x="7796656" y="1925066"/>
              <a:ext cx="813435" cy="367665"/>
            </a:xfrm>
            <a:custGeom>
              <a:avLst/>
              <a:gdLst/>
              <a:ahLst/>
              <a:cxnLst/>
              <a:rect l="l" t="t" r="r" b="b"/>
              <a:pathLst>
                <a:path w="813434" h="367664">
                  <a:moveTo>
                    <a:pt x="813053" y="0"/>
                  </a:moveTo>
                  <a:lnTo>
                    <a:pt x="0" y="0"/>
                  </a:lnTo>
                  <a:lnTo>
                    <a:pt x="0" y="367284"/>
                  </a:lnTo>
                  <a:lnTo>
                    <a:pt x="813053" y="367284"/>
                  </a:lnTo>
                  <a:lnTo>
                    <a:pt x="813053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796656" y="1925066"/>
              <a:ext cx="813435" cy="367665"/>
            </a:xfrm>
            <a:custGeom>
              <a:avLst/>
              <a:gdLst/>
              <a:ahLst/>
              <a:cxnLst/>
              <a:rect l="l" t="t" r="r" b="b"/>
              <a:pathLst>
                <a:path w="813434" h="367664">
                  <a:moveTo>
                    <a:pt x="0" y="367284"/>
                  </a:moveTo>
                  <a:lnTo>
                    <a:pt x="813053" y="367284"/>
                  </a:lnTo>
                  <a:lnTo>
                    <a:pt x="813053" y="0"/>
                  </a:lnTo>
                  <a:lnTo>
                    <a:pt x="0" y="0"/>
                  </a:lnTo>
                  <a:lnTo>
                    <a:pt x="0" y="367284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8003793" y="1923866"/>
            <a:ext cx="414020" cy="273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indent="30480">
              <a:lnSpc>
                <a:spcPct val="108200"/>
              </a:lnSpc>
              <a:spcBef>
                <a:spcPts val="95"/>
              </a:spcBef>
            </a:pPr>
            <a:r>
              <a:rPr sz="750" b="1" spc="-90" dirty="0">
                <a:latin typeface="Arial"/>
                <a:cs typeface="Arial"/>
              </a:rPr>
              <a:t>CENTRO </a:t>
            </a:r>
            <a:r>
              <a:rPr sz="750" b="1" spc="-85" dirty="0">
                <a:latin typeface="Arial"/>
                <a:cs typeface="Arial"/>
              </a:rPr>
              <a:t> </a:t>
            </a:r>
            <a:r>
              <a:rPr sz="750" b="1" spc="-90" dirty="0">
                <a:latin typeface="Arial"/>
                <a:cs typeface="Arial"/>
              </a:rPr>
              <a:t>ADD</a:t>
            </a:r>
            <a:r>
              <a:rPr sz="750" b="1" spc="-35" dirty="0">
                <a:latin typeface="Arial"/>
                <a:cs typeface="Arial"/>
              </a:rPr>
              <a:t>.</a:t>
            </a:r>
            <a:r>
              <a:rPr sz="750" b="1" spc="-25" dirty="0">
                <a:latin typeface="Arial"/>
                <a:cs typeface="Arial"/>
              </a:rPr>
              <a:t> </a:t>
            </a:r>
            <a:r>
              <a:rPr sz="750" b="1" spc="-90" dirty="0">
                <a:latin typeface="Arial"/>
                <a:cs typeface="Arial"/>
              </a:rPr>
              <a:t>A</a:t>
            </a:r>
            <a:r>
              <a:rPr sz="750" b="1" spc="-75" dirty="0">
                <a:latin typeface="Arial"/>
                <a:cs typeface="Arial"/>
              </a:rPr>
              <a:t>L</a:t>
            </a:r>
            <a:r>
              <a:rPr sz="750" b="1" spc="-85" dirty="0">
                <a:latin typeface="Arial"/>
                <a:cs typeface="Arial"/>
              </a:rPr>
              <a:t>P</a:t>
            </a:r>
            <a:r>
              <a:rPr sz="750" b="1" spc="-35" dirty="0">
                <a:latin typeface="Arial"/>
                <a:cs typeface="Arial"/>
              </a:rPr>
              <a:t>.</a:t>
            </a:r>
            <a:endParaRPr sz="7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180323" y="1770380"/>
            <a:ext cx="97155" cy="1536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50" b="1" spc="-10" dirty="0">
                <a:latin typeface="Arial"/>
                <a:cs typeface="Arial"/>
              </a:rPr>
              <a:t>X</a:t>
            </a:r>
            <a:endParaRPr sz="8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412480" y="2210816"/>
            <a:ext cx="193040" cy="895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400" spc="5" dirty="0">
                <a:latin typeface="Arial MT"/>
                <a:cs typeface="Arial MT"/>
              </a:rPr>
              <a:t>A</a:t>
            </a:r>
            <a:r>
              <a:rPr sz="400" spc="15" dirty="0">
                <a:latin typeface="Arial MT"/>
                <a:cs typeface="Arial MT"/>
              </a:rPr>
              <a:t>O</a:t>
            </a:r>
            <a:r>
              <a:rPr sz="400" spc="5" dirty="0">
                <a:latin typeface="Arial MT"/>
                <a:cs typeface="Arial MT"/>
              </a:rPr>
              <a:t>S</a:t>
            </a:r>
            <a:r>
              <a:rPr sz="400" spc="10" dirty="0">
                <a:latin typeface="Arial MT"/>
                <a:cs typeface="Arial MT"/>
              </a:rPr>
              <a:t>TA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105403" y="1418590"/>
            <a:ext cx="5080" cy="84455"/>
          </a:xfrm>
          <a:custGeom>
            <a:avLst/>
            <a:gdLst/>
            <a:ahLst/>
            <a:cxnLst/>
            <a:rect l="l" t="t" r="r" b="b"/>
            <a:pathLst>
              <a:path w="5080" h="84455">
                <a:moveTo>
                  <a:pt x="2412" y="-4445"/>
                </a:moveTo>
                <a:lnTo>
                  <a:pt x="2412" y="88392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000115" y="1304696"/>
            <a:ext cx="551815" cy="28702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50" b="1" spc="-90" dirty="0">
                <a:latin typeface="Arial"/>
                <a:cs typeface="Arial"/>
              </a:rPr>
              <a:t>COMTA</a:t>
            </a:r>
            <a:endParaRPr sz="750">
              <a:latin typeface="Arial"/>
              <a:cs typeface="Arial"/>
            </a:endParaRPr>
          </a:p>
          <a:p>
            <a:pPr marL="284480">
              <a:lnSpc>
                <a:spcPct val="100000"/>
              </a:lnSpc>
              <a:spcBef>
                <a:spcPts val="650"/>
              </a:spcBef>
            </a:pPr>
            <a:r>
              <a:rPr sz="400" spc="5" dirty="0">
                <a:latin typeface="Arial MT"/>
                <a:cs typeface="Arial MT"/>
              </a:rPr>
              <a:t>B</a:t>
            </a:r>
            <a:r>
              <a:rPr sz="400" spc="10" dirty="0">
                <a:latin typeface="Arial MT"/>
                <a:cs typeface="Arial MT"/>
              </a:rPr>
              <a:t>OLZ</a:t>
            </a:r>
            <a:r>
              <a:rPr sz="400" spc="5" dirty="0">
                <a:latin typeface="Arial MT"/>
                <a:cs typeface="Arial MT"/>
              </a:rPr>
              <a:t>ANO</a:t>
            </a:r>
            <a:endParaRPr sz="400">
              <a:latin typeface="Arial MT"/>
              <a:cs typeface="Arial MT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7725156" y="5930087"/>
            <a:ext cx="2178685" cy="426084"/>
            <a:chOff x="7725156" y="5930087"/>
            <a:chExt cx="2178685" cy="426084"/>
          </a:xfrm>
        </p:grpSpPr>
        <p:sp>
          <p:nvSpPr>
            <p:cNvPr id="33" name="object 33"/>
            <p:cNvSpPr/>
            <p:nvPr/>
          </p:nvSpPr>
          <p:spPr>
            <a:xfrm>
              <a:off x="8851265" y="5944222"/>
              <a:ext cx="1043940" cy="403225"/>
            </a:xfrm>
            <a:custGeom>
              <a:avLst/>
              <a:gdLst/>
              <a:ahLst/>
              <a:cxnLst/>
              <a:rect l="l" t="t" r="r" b="b"/>
              <a:pathLst>
                <a:path w="1043940" h="403225">
                  <a:moveTo>
                    <a:pt x="0" y="402805"/>
                  </a:moveTo>
                  <a:lnTo>
                    <a:pt x="1043444" y="402805"/>
                  </a:lnTo>
                  <a:lnTo>
                    <a:pt x="1043444" y="0"/>
                  </a:lnTo>
                  <a:lnTo>
                    <a:pt x="0" y="0"/>
                  </a:lnTo>
                  <a:lnTo>
                    <a:pt x="0" y="402805"/>
                  </a:lnTo>
                  <a:close/>
                </a:path>
              </a:pathLst>
            </a:custGeom>
            <a:ln w="1778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734046" y="5938977"/>
              <a:ext cx="1065530" cy="407670"/>
            </a:xfrm>
            <a:custGeom>
              <a:avLst/>
              <a:gdLst/>
              <a:ahLst/>
              <a:cxnLst/>
              <a:rect l="l" t="t" r="r" b="b"/>
              <a:pathLst>
                <a:path w="1065529" h="407670">
                  <a:moveTo>
                    <a:pt x="1064907" y="0"/>
                  </a:moveTo>
                  <a:lnTo>
                    <a:pt x="0" y="0"/>
                  </a:lnTo>
                  <a:lnTo>
                    <a:pt x="0" y="407504"/>
                  </a:lnTo>
                  <a:lnTo>
                    <a:pt x="1064907" y="407504"/>
                  </a:lnTo>
                  <a:lnTo>
                    <a:pt x="1064907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734046" y="5938977"/>
              <a:ext cx="1065530" cy="407670"/>
            </a:xfrm>
            <a:custGeom>
              <a:avLst/>
              <a:gdLst/>
              <a:ahLst/>
              <a:cxnLst/>
              <a:rect l="l" t="t" r="r" b="b"/>
              <a:pathLst>
                <a:path w="1065529" h="407670">
                  <a:moveTo>
                    <a:pt x="0" y="407504"/>
                  </a:moveTo>
                  <a:lnTo>
                    <a:pt x="1064907" y="407504"/>
                  </a:lnTo>
                  <a:lnTo>
                    <a:pt x="1064907" y="0"/>
                  </a:lnTo>
                  <a:lnTo>
                    <a:pt x="0" y="0"/>
                  </a:lnTo>
                  <a:lnTo>
                    <a:pt x="0" y="407504"/>
                  </a:lnTo>
                  <a:close/>
                </a:path>
              </a:pathLst>
            </a:custGeom>
            <a:ln w="177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7636509" y="5818632"/>
            <a:ext cx="2312670" cy="953135"/>
          </a:xfrm>
          <a:prstGeom prst="rect">
            <a:avLst/>
          </a:prstGeom>
          <a:ln w="17780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474980">
              <a:lnSpc>
                <a:spcPct val="100000"/>
              </a:lnSpc>
              <a:spcBef>
                <a:spcPts val="5"/>
              </a:spcBef>
              <a:tabLst>
                <a:tab pos="1315720" algn="l"/>
              </a:tabLst>
            </a:pPr>
            <a:r>
              <a:rPr sz="1100" b="1" spc="-125" dirty="0">
                <a:latin typeface="Arial"/>
                <a:cs typeface="Arial"/>
              </a:rPr>
              <a:t>ENTE	</a:t>
            </a:r>
            <a:r>
              <a:rPr sz="1425" b="1" spc="-142" baseline="5847" dirty="0">
                <a:latin typeface="Arial"/>
                <a:cs typeface="Arial"/>
              </a:rPr>
              <a:t>ARTICOLAZIONE</a:t>
            </a:r>
            <a:endParaRPr sz="1425" baseline="5847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6152896" y="1609979"/>
            <a:ext cx="2067560" cy="187960"/>
            <a:chOff x="6152896" y="1609979"/>
            <a:chExt cx="2067560" cy="187960"/>
          </a:xfrm>
        </p:grpSpPr>
        <p:sp>
          <p:nvSpPr>
            <p:cNvPr id="38" name="object 38"/>
            <p:cNvSpPr/>
            <p:nvPr/>
          </p:nvSpPr>
          <p:spPr>
            <a:xfrm>
              <a:off x="8215757" y="1699006"/>
              <a:ext cx="635" cy="94615"/>
            </a:xfrm>
            <a:custGeom>
              <a:avLst/>
              <a:gdLst/>
              <a:ahLst/>
              <a:cxnLst/>
              <a:rect l="l" t="t" r="r" b="b"/>
              <a:pathLst>
                <a:path w="634" h="94614">
                  <a:moveTo>
                    <a:pt x="126" y="0"/>
                  </a:moveTo>
                  <a:lnTo>
                    <a:pt x="0" y="94615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157341" y="1609979"/>
              <a:ext cx="635" cy="95250"/>
            </a:xfrm>
            <a:custGeom>
              <a:avLst/>
              <a:gdLst/>
              <a:ahLst/>
              <a:cxnLst/>
              <a:rect l="l" t="t" r="r" b="b"/>
              <a:pathLst>
                <a:path w="635" h="95250">
                  <a:moveTo>
                    <a:pt x="126" y="0"/>
                  </a:moveTo>
                  <a:lnTo>
                    <a:pt x="0" y="94742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04203" y="1704086"/>
              <a:ext cx="635" cy="93980"/>
            </a:xfrm>
            <a:custGeom>
              <a:avLst/>
              <a:gdLst/>
              <a:ahLst/>
              <a:cxnLst/>
              <a:rect l="l" t="t" r="r" b="b"/>
              <a:pathLst>
                <a:path w="634" h="93980">
                  <a:moveTo>
                    <a:pt x="126" y="0"/>
                  </a:moveTo>
                  <a:lnTo>
                    <a:pt x="0" y="93853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7740015" y="6415316"/>
            <a:ext cx="2146935" cy="274955"/>
          </a:xfrm>
          <a:prstGeom prst="rect">
            <a:avLst/>
          </a:prstGeom>
          <a:solidFill>
            <a:srgbClr val="DDD9C3"/>
          </a:solidFill>
          <a:ln w="35559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118110">
              <a:lnSpc>
                <a:spcPct val="100000"/>
              </a:lnSpc>
              <a:spcBef>
                <a:spcPts val="300"/>
              </a:spcBef>
            </a:pPr>
            <a:r>
              <a:rPr sz="1100" b="1" spc="5" dirty="0">
                <a:latin typeface="Calibri"/>
                <a:cs typeface="Calibri"/>
              </a:rPr>
              <a:t>Aggiornato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spc="5" dirty="0">
                <a:latin typeface="Calibri"/>
                <a:cs typeface="Calibri"/>
              </a:rPr>
              <a:t>al</a:t>
            </a:r>
            <a:r>
              <a:rPr sz="1100" b="1" dirty="0">
                <a:latin typeface="Calibri"/>
                <a:cs typeface="Calibri"/>
              </a:rPr>
              <a:t> </a:t>
            </a:r>
            <a:r>
              <a:rPr sz="1100" b="1" spc="5" dirty="0">
                <a:latin typeface="Calibri"/>
                <a:cs typeface="Calibri"/>
              </a:rPr>
              <a:t>1°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spc="5" dirty="0">
                <a:latin typeface="Calibri"/>
                <a:cs typeface="Calibri"/>
              </a:rPr>
              <a:t>settembre</a:t>
            </a:r>
            <a:r>
              <a:rPr sz="1100" b="1" spc="20" dirty="0">
                <a:latin typeface="Calibri"/>
                <a:cs typeface="Calibri"/>
              </a:rPr>
              <a:t> </a:t>
            </a:r>
            <a:r>
              <a:rPr sz="1100" b="1" spc="5" dirty="0">
                <a:latin typeface="Calibri"/>
                <a:cs typeface="Calibri"/>
              </a:rPr>
              <a:t>2023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034095" y="7089060"/>
            <a:ext cx="662305" cy="1390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dirty="0">
                <a:latin typeface="Arial MT"/>
                <a:cs typeface="Arial MT"/>
              </a:rPr>
              <a:t>Pag.</a:t>
            </a:r>
            <a:r>
              <a:rPr sz="800" spc="-25" dirty="0">
                <a:latin typeface="Arial MT"/>
                <a:cs typeface="Arial MT"/>
              </a:rPr>
              <a:t> </a:t>
            </a:r>
            <a:fld id="{81D60167-4931-47E6-BA6A-407CBD079E47}" type="slidenum">
              <a:rPr sz="800" dirty="0">
                <a:latin typeface="Arial MT"/>
                <a:cs typeface="Arial MT"/>
              </a:rPr>
              <a:t>8</a:t>
            </a:fld>
            <a:r>
              <a:rPr sz="800" spc="-25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di</a:t>
            </a:r>
            <a:r>
              <a:rPr sz="800" spc="-2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10</a:t>
            </a:r>
            <a:endParaRPr sz="800">
              <a:latin typeface="Arial MT"/>
              <a:cs typeface="Arial MT"/>
            </a:endParaRPr>
          </a:p>
        </p:txBody>
      </p:sp>
      <p:pic>
        <p:nvPicPr>
          <p:cNvPr id="43" name="Immagine 42">
            <a:extLst>
              <a:ext uri="{FF2B5EF4-FFF2-40B4-BE49-F238E27FC236}">
                <a16:creationId xmlns:a16="http://schemas.microsoft.com/office/drawing/2014/main" id="{6B219043-E351-4F6E-8B62-5AC36CA200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180" y="69269"/>
            <a:ext cx="1862220" cy="1862220"/>
          </a:xfrm>
          <a:prstGeom prst="rect">
            <a:avLst/>
          </a:prstGeom>
        </p:spPr>
      </p:pic>
      <p:pic>
        <p:nvPicPr>
          <p:cNvPr id="44" name="Picture 2">
            <a:extLst>
              <a:ext uri="{FF2B5EF4-FFF2-40B4-BE49-F238E27FC236}">
                <a16:creationId xmlns:a16="http://schemas.microsoft.com/office/drawing/2014/main" id="{40E2CC1B-B94B-4927-8810-4FCAEB8E1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756" y="149341"/>
            <a:ext cx="1404973" cy="1386198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5" name="Ovale 44">
            <a:extLst>
              <a:ext uri="{FF2B5EF4-FFF2-40B4-BE49-F238E27FC236}">
                <a16:creationId xmlns:a16="http://schemas.microsoft.com/office/drawing/2014/main" id="{6BC1D612-95DE-4770-8206-B4F347C24BD7}"/>
              </a:ext>
            </a:extLst>
          </p:cNvPr>
          <p:cNvSpPr/>
          <p:nvPr/>
        </p:nvSpPr>
        <p:spPr>
          <a:xfrm>
            <a:off x="6584350" y="3563220"/>
            <a:ext cx="1229894" cy="7641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Ovale 45">
            <a:extLst>
              <a:ext uri="{FF2B5EF4-FFF2-40B4-BE49-F238E27FC236}">
                <a16:creationId xmlns:a16="http://schemas.microsoft.com/office/drawing/2014/main" id="{A3F3704D-6709-4BC8-B065-CD96B800AE8F}"/>
              </a:ext>
            </a:extLst>
          </p:cNvPr>
          <p:cNvSpPr/>
          <p:nvPr/>
        </p:nvSpPr>
        <p:spPr>
          <a:xfrm>
            <a:off x="4632815" y="2890389"/>
            <a:ext cx="1229894" cy="7641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Ovale 46">
            <a:extLst>
              <a:ext uri="{FF2B5EF4-FFF2-40B4-BE49-F238E27FC236}">
                <a16:creationId xmlns:a16="http://schemas.microsoft.com/office/drawing/2014/main" id="{324AEE4F-FC9E-4968-BE14-5CE757FCC81A}"/>
              </a:ext>
            </a:extLst>
          </p:cNvPr>
          <p:cNvSpPr/>
          <p:nvPr/>
        </p:nvSpPr>
        <p:spPr>
          <a:xfrm>
            <a:off x="5590609" y="3563220"/>
            <a:ext cx="1229894" cy="7641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Ovale 47">
            <a:extLst>
              <a:ext uri="{FF2B5EF4-FFF2-40B4-BE49-F238E27FC236}">
                <a16:creationId xmlns:a16="http://schemas.microsoft.com/office/drawing/2014/main" id="{9A145A7A-C16E-4276-B47A-21BB17D92230}"/>
              </a:ext>
            </a:extLst>
          </p:cNvPr>
          <p:cNvSpPr/>
          <p:nvPr/>
        </p:nvSpPr>
        <p:spPr>
          <a:xfrm>
            <a:off x="5550512" y="2284669"/>
            <a:ext cx="1229894" cy="7641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Ovale 48">
            <a:extLst>
              <a:ext uri="{FF2B5EF4-FFF2-40B4-BE49-F238E27FC236}">
                <a16:creationId xmlns:a16="http://schemas.microsoft.com/office/drawing/2014/main" id="{EA9C38B6-48A7-454B-A8F7-A6F333A3D946}"/>
              </a:ext>
            </a:extLst>
          </p:cNvPr>
          <p:cNvSpPr/>
          <p:nvPr/>
        </p:nvSpPr>
        <p:spPr>
          <a:xfrm>
            <a:off x="6578346" y="2312439"/>
            <a:ext cx="1229894" cy="7641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9763" y="561820"/>
            <a:ext cx="4828663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COMANDO</a:t>
            </a:r>
            <a:r>
              <a:rPr sz="2400"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24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LOGISTICO</a:t>
            </a:r>
            <a:r>
              <a:rPr sz="2400"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24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DELL'ESERCITO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157222" y="5160721"/>
            <a:ext cx="550545" cy="252729"/>
            <a:chOff x="2157222" y="5160721"/>
            <a:chExt cx="550545" cy="252729"/>
          </a:xfrm>
        </p:grpSpPr>
        <p:sp>
          <p:nvSpPr>
            <p:cNvPr id="4" name="object 4"/>
            <p:cNvSpPr/>
            <p:nvPr/>
          </p:nvSpPr>
          <p:spPr>
            <a:xfrm>
              <a:off x="2160397" y="5163896"/>
              <a:ext cx="544195" cy="246379"/>
            </a:xfrm>
            <a:custGeom>
              <a:avLst/>
              <a:gdLst/>
              <a:ahLst/>
              <a:cxnLst/>
              <a:rect l="l" t="t" r="r" b="b"/>
              <a:pathLst>
                <a:path w="544194" h="246379">
                  <a:moveTo>
                    <a:pt x="543674" y="0"/>
                  </a:moveTo>
                  <a:lnTo>
                    <a:pt x="0" y="0"/>
                  </a:lnTo>
                  <a:lnTo>
                    <a:pt x="0" y="245795"/>
                  </a:lnTo>
                  <a:lnTo>
                    <a:pt x="543674" y="245795"/>
                  </a:lnTo>
                  <a:lnTo>
                    <a:pt x="543674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60397" y="5163896"/>
              <a:ext cx="544195" cy="246379"/>
            </a:xfrm>
            <a:custGeom>
              <a:avLst/>
              <a:gdLst/>
              <a:ahLst/>
              <a:cxnLst/>
              <a:rect l="l" t="t" r="r" b="b"/>
              <a:pathLst>
                <a:path w="544194" h="246379">
                  <a:moveTo>
                    <a:pt x="0" y="245795"/>
                  </a:moveTo>
                  <a:lnTo>
                    <a:pt x="543674" y="245795"/>
                  </a:lnTo>
                  <a:lnTo>
                    <a:pt x="543674" y="0"/>
                  </a:lnTo>
                  <a:lnTo>
                    <a:pt x="0" y="0"/>
                  </a:lnTo>
                  <a:lnTo>
                    <a:pt x="0" y="245795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354326" y="5221860"/>
            <a:ext cx="156210" cy="75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85"/>
              </a:lnSpc>
            </a:pPr>
            <a:r>
              <a:rPr sz="500" b="1" spc="-30" dirty="0">
                <a:latin typeface="Arial"/>
                <a:cs typeface="Arial"/>
              </a:rPr>
              <a:t>I</a:t>
            </a:r>
            <a:r>
              <a:rPr sz="500" b="1" spc="-50" dirty="0">
                <a:latin typeface="Arial"/>
                <a:cs typeface="Arial"/>
              </a:rPr>
              <a:t>P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40" dirty="0">
                <a:latin typeface="Arial"/>
                <a:cs typeface="Arial"/>
              </a:rPr>
              <a:t>"</a:t>
            </a:r>
            <a:r>
              <a:rPr sz="500" b="1" spc="-60" dirty="0">
                <a:latin typeface="Arial"/>
                <a:cs typeface="Arial"/>
              </a:rPr>
              <a:t>B</a:t>
            </a:r>
            <a:r>
              <a:rPr sz="500" b="1" spc="-40" dirty="0">
                <a:latin typeface="Arial"/>
                <a:cs typeface="Arial"/>
              </a:rPr>
              <a:t>"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103882" y="5111407"/>
            <a:ext cx="549275" cy="252729"/>
            <a:chOff x="2103882" y="5111407"/>
            <a:chExt cx="549275" cy="252729"/>
          </a:xfrm>
        </p:grpSpPr>
        <p:sp>
          <p:nvSpPr>
            <p:cNvPr id="8" name="object 8"/>
            <p:cNvSpPr/>
            <p:nvPr/>
          </p:nvSpPr>
          <p:spPr>
            <a:xfrm>
              <a:off x="2107057" y="5114582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542683" y="0"/>
                  </a:moveTo>
                  <a:lnTo>
                    <a:pt x="0" y="0"/>
                  </a:lnTo>
                  <a:lnTo>
                    <a:pt x="0" y="246341"/>
                  </a:lnTo>
                  <a:lnTo>
                    <a:pt x="542683" y="246341"/>
                  </a:lnTo>
                  <a:lnTo>
                    <a:pt x="542683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07057" y="5114582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0" y="246341"/>
                  </a:moveTo>
                  <a:lnTo>
                    <a:pt x="542683" y="246341"/>
                  </a:lnTo>
                  <a:lnTo>
                    <a:pt x="542683" y="0"/>
                  </a:lnTo>
                  <a:lnTo>
                    <a:pt x="0" y="0"/>
                  </a:lnTo>
                  <a:lnTo>
                    <a:pt x="0" y="246341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300985" y="5172711"/>
            <a:ext cx="156210" cy="75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85"/>
              </a:lnSpc>
            </a:pPr>
            <a:r>
              <a:rPr sz="500" b="1" spc="-30" dirty="0">
                <a:latin typeface="Arial"/>
                <a:cs typeface="Arial"/>
              </a:rPr>
              <a:t>I</a:t>
            </a:r>
            <a:r>
              <a:rPr sz="500" b="1" spc="-50" dirty="0">
                <a:latin typeface="Arial"/>
                <a:cs typeface="Arial"/>
              </a:rPr>
              <a:t>P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40" dirty="0">
                <a:latin typeface="Arial"/>
                <a:cs typeface="Arial"/>
              </a:rPr>
              <a:t>"</a:t>
            </a:r>
            <a:r>
              <a:rPr sz="500" b="1" spc="-60" dirty="0">
                <a:latin typeface="Arial"/>
                <a:cs typeface="Arial"/>
              </a:rPr>
              <a:t>B</a:t>
            </a:r>
            <a:r>
              <a:rPr sz="500" b="1" spc="-40" dirty="0">
                <a:latin typeface="Arial"/>
                <a:cs typeface="Arial"/>
              </a:rPr>
              <a:t>"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053970" y="5062004"/>
            <a:ext cx="549275" cy="252729"/>
            <a:chOff x="2053970" y="5062004"/>
            <a:chExt cx="549275" cy="252729"/>
          </a:xfrm>
        </p:grpSpPr>
        <p:sp>
          <p:nvSpPr>
            <p:cNvPr id="12" name="object 12"/>
            <p:cNvSpPr/>
            <p:nvPr/>
          </p:nvSpPr>
          <p:spPr>
            <a:xfrm>
              <a:off x="2057145" y="5065179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542683" y="0"/>
                  </a:moveTo>
                  <a:lnTo>
                    <a:pt x="0" y="0"/>
                  </a:lnTo>
                  <a:lnTo>
                    <a:pt x="0" y="246341"/>
                  </a:lnTo>
                  <a:lnTo>
                    <a:pt x="542683" y="246341"/>
                  </a:lnTo>
                  <a:lnTo>
                    <a:pt x="542683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057145" y="5065179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0" y="246341"/>
                  </a:moveTo>
                  <a:lnTo>
                    <a:pt x="542683" y="246341"/>
                  </a:lnTo>
                  <a:lnTo>
                    <a:pt x="542683" y="0"/>
                  </a:lnTo>
                  <a:lnTo>
                    <a:pt x="0" y="0"/>
                  </a:lnTo>
                  <a:lnTo>
                    <a:pt x="0" y="246341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250948" y="5123308"/>
            <a:ext cx="156210" cy="75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85"/>
              </a:lnSpc>
            </a:pPr>
            <a:r>
              <a:rPr sz="500" b="1" spc="-30" dirty="0">
                <a:latin typeface="Arial"/>
                <a:cs typeface="Arial"/>
              </a:rPr>
              <a:t>I</a:t>
            </a:r>
            <a:r>
              <a:rPr sz="500" b="1" spc="-50" dirty="0">
                <a:latin typeface="Arial"/>
                <a:cs typeface="Arial"/>
              </a:rPr>
              <a:t>P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40" dirty="0">
                <a:latin typeface="Arial"/>
                <a:cs typeface="Arial"/>
              </a:rPr>
              <a:t>"</a:t>
            </a:r>
            <a:r>
              <a:rPr sz="500" b="1" spc="-60" dirty="0">
                <a:latin typeface="Arial"/>
                <a:cs typeface="Arial"/>
              </a:rPr>
              <a:t>B</a:t>
            </a:r>
            <a:r>
              <a:rPr sz="500" b="1" spc="-40" dirty="0">
                <a:latin typeface="Arial"/>
                <a:cs typeface="Arial"/>
              </a:rPr>
              <a:t>"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050288" y="4299711"/>
            <a:ext cx="548640" cy="252095"/>
            <a:chOff x="2050288" y="4299711"/>
            <a:chExt cx="548640" cy="252095"/>
          </a:xfrm>
        </p:grpSpPr>
        <p:sp>
          <p:nvSpPr>
            <p:cNvPr id="16" name="object 16"/>
            <p:cNvSpPr/>
            <p:nvPr/>
          </p:nvSpPr>
          <p:spPr>
            <a:xfrm>
              <a:off x="2053463" y="4302886"/>
              <a:ext cx="542290" cy="245745"/>
            </a:xfrm>
            <a:custGeom>
              <a:avLst/>
              <a:gdLst/>
              <a:ahLst/>
              <a:cxnLst/>
              <a:rect l="l" t="t" r="r" b="b"/>
              <a:pathLst>
                <a:path w="542289" h="245745">
                  <a:moveTo>
                    <a:pt x="541959" y="0"/>
                  </a:moveTo>
                  <a:lnTo>
                    <a:pt x="0" y="0"/>
                  </a:lnTo>
                  <a:lnTo>
                    <a:pt x="0" y="245618"/>
                  </a:lnTo>
                  <a:lnTo>
                    <a:pt x="541959" y="245618"/>
                  </a:lnTo>
                  <a:lnTo>
                    <a:pt x="541959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053463" y="4302886"/>
              <a:ext cx="542290" cy="245745"/>
            </a:xfrm>
            <a:custGeom>
              <a:avLst/>
              <a:gdLst/>
              <a:ahLst/>
              <a:cxnLst/>
              <a:rect l="l" t="t" r="r" b="b"/>
              <a:pathLst>
                <a:path w="542289" h="245745">
                  <a:moveTo>
                    <a:pt x="0" y="245618"/>
                  </a:moveTo>
                  <a:lnTo>
                    <a:pt x="541959" y="245618"/>
                  </a:lnTo>
                  <a:lnTo>
                    <a:pt x="541959" y="0"/>
                  </a:lnTo>
                  <a:lnTo>
                    <a:pt x="0" y="0"/>
                  </a:lnTo>
                  <a:lnTo>
                    <a:pt x="0" y="245618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246376" y="4360419"/>
            <a:ext cx="156210" cy="75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85"/>
              </a:lnSpc>
            </a:pPr>
            <a:r>
              <a:rPr sz="500" b="1" spc="-40" dirty="0">
                <a:latin typeface="Arial"/>
                <a:cs typeface="Arial"/>
              </a:rPr>
              <a:t>IP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50" dirty="0">
                <a:latin typeface="Arial"/>
                <a:cs typeface="Arial"/>
              </a:rPr>
              <a:t>"B</a:t>
            </a:r>
            <a:r>
              <a:rPr sz="500" b="1" spc="-40" dirty="0">
                <a:latin typeface="Arial"/>
                <a:cs typeface="Arial"/>
              </a:rPr>
              <a:t>"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007870" y="4257738"/>
            <a:ext cx="548640" cy="252729"/>
            <a:chOff x="2007870" y="4257738"/>
            <a:chExt cx="548640" cy="252729"/>
          </a:xfrm>
        </p:grpSpPr>
        <p:sp>
          <p:nvSpPr>
            <p:cNvPr id="20" name="object 20"/>
            <p:cNvSpPr/>
            <p:nvPr/>
          </p:nvSpPr>
          <p:spPr>
            <a:xfrm>
              <a:off x="2011045" y="4260913"/>
              <a:ext cx="542290" cy="246379"/>
            </a:xfrm>
            <a:custGeom>
              <a:avLst/>
              <a:gdLst/>
              <a:ahLst/>
              <a:cxnLst/>
              <a:rect l="l" t="t" r="r" b="b"/>
              <a:pathLst>
                <a:path w="542289" h="246379">
                  <a:moveTo>
                    <a:pt x="541959" y="0"/>
                  </a:moveTo>
                  <a:lnTo>
                    <a:pt x="0" y="0"/>
                  </a:lnTo>
                  <a:lnTo>
                    <a:pt x="0" y="246316"/>
                  </a:lnTo>
                  <a:lnTo>
                    <a:pt x="541959" y="246316"/>
                  </a:lnTo>
                  <a:lnTo>
                    <a:pt x="541959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011045" y="4260913"/>
              <a:ext cx="542290" cy="246379"/>
            </a:xfrm>
            <a:custGeom>
              <a:avLst/>
              <a:gdLst/>
              <a:ahLst/>
              <a:cxnLst/>
              <a:rect l="l" t="t" r="r" b="b"/>
              <a:pathLst>
                <a:path w="542289" h="246379">
                  <a:moveTo>
                    <a:pt x="0" y="246316"/>
                  </a:moveTo>
                  <a:lnTo>
                    <a:pt x="541959" y="246316"/>
                  </a:lnTo>
                  <a:lnTo>
                    <a:pt x="541959" y="0"/>
                  </a:lnTo>
                  <a:lnTo>
                    <a:pt x="0" y="0"/>
                  </a:lnTo>
                  <a:lnTo>
                    <a:pt x="0" y="246316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2203957" y="4319017"/>
            <a:ext cx="156210" cy="75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85"/>
              </a:lnSpc>
            </a:pPr>
            <a:r>
              <a:rPr sz="500" b="1" spc="-40" dirty="0">
                <a:latin typeface="Arial"/>
                <a:cs typeface="Arial"/>
              </a:rPr>
              <a:t>IP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50" dirty="0">
                <a:latin typeface="Arial"/>
                <a:cs typeface="Arial"/>
              </a:rPr>
              <a:t>"B</a:t>
            </a:r>
            <a:r>
              <a:rPr sz="500" b="1" spc="-40" dirty="0">
                <a:latin typeface="Arial"/>
                <a:cs typeface="Arial"/>
              </a:rPr>
              <a:t>"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820849" y="3555149"/>
            <a:ext cx="815340" cy="1715135"/>
            <a:chOff x="1820849" y="3555149"/>
            <a:chExt cx="815340" cy="1715135"/>
          </a:xfrm>
        </p:grpSpPr>
        <p:sp>
          <p:nvSpPr>
            <p:cNvPr id="24" name="object 24"/>
            <p:cNvSpPr/>
            <p:nvPr/>
          </p:nvSpPr>
          <p:spPr>
            <a:xfrm>
              <a:off x="1953005" y="4853940"/>
              <a:ext cx="108585" cy="298450"/>
            </a:xfrm>
            <a:custGeom>
              <a:avLst/>
              <a:gdLst/>
              <a:ahLst/>
              <a:cxnLst/>
              <a:rect l="l" t="t" r="r" b="b"/>
              <a:pathLst>
                <a:path w="108585" h="298450">
                  <a:moveTo>
                    <a:pt x="0" y="0"/>
                  </a:moveTo>
                  <a:lnTo>
                    <a:pt x="0" y="292480"/>
                  </a:lnTo>
                  <a:lnTo>
                    <a:pt x="108585" y="292480"/>
                  </a:lnTo>
                  <a:lnTo>
                    <a:pt x="108585" y="298068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015489" y="5020043"/>
              <a:ext cx="542290" cy="247015"/>
            </a:xfrm>
            <a:custGeom>
              <a:avLst/>
              <a:gdLst/>
              <a:ahLst/>
              <a:cxnLst/>
              <a:rect l="l" t="t" r="r" b="b"/>
              <a:pathLst>
                <a:path w="542289" h="247014">
                  <a:moveTo>
                    <a:pt x="541959" y="0"/>
                  </a:moveTo>
                  <a:lnTo>
                    <a:pt x="0" y="0"/>
                  </a:lnTo>
                  <a:lnTo>
                    <a:pt x="0" y="246519"/>
                  </a:lnTo>
                  <a:lnTo>
                    <a:pt x="541959" y="246519"/>
                  </a:lnTo>
                  <a:lnTo>
                    <a:pt x="541959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015489" y="5020043"/>
              <a:ext cx="542290" cy="247015"/>
            </a:xfrm>
            <a:custGeom>
              <a:avLst/>
              <a:gdLst/>
              <a:ahLst/>
              <a:cxnLst/>
              <a:rect l="l" t="t" r="r" b="b"/>
              <a:pathLst>
                <a:path w="542289" h="247014">
                  <a:moveTo>
                    <a:pt x="0" y="246519"/>
                  </a:moveTo>
                  <a:lnTo>
                    <a:pt x="541959" y="246519"/>
                  </a:lnTo>
                  <a:lnTo>
                    <a:pt x="541959" y="0"/>
                  </a:lnTo>
                  <a:lnTo>
                    <a:pt x="0" y="0"/>
                  </a:lnTo>
                  <a:lnTo>
                    <a:pt x="0" y="246519"/>
                  </a:lnTo>
                  <a:close/>
                </a:path>
              </a:pathLst>
            </a:custGeom>
            <a:ln w="59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824342" y="3864991"/>
              <a:ext cx="55880" cy="0"/>
            </a:xfrm>
            <a:custGeom>
              <a:avLst/>
              <a:gdLst/>
              <a:ahLst/>
              <a:cxnLst/>
              <a:rect l="l" t="t" r="r" b="b"/>
              <a:pathLst>
                <a:path w="55880">
                  <a:moveTo>
                    <a:pt x="0" y="0"/>
                  </a:moveTo>
                  <a:lnTo>
                    <a:pt x="55575" y="0"/>
                  </a:lnTo>
                </a:path>
              </a:pathLst>
            </a:custGeom>
            <a:ln w="64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090546" y="3558324"/>
              <a:ext cx="542290" cy="246379"/>
            </a:xfrm>
            <a:custGeom>
              <a:avLst/>
              <a:gdLst/>
              <a:ahLst/>
              <a:cxnLst/>
              <a:rect l="l" t="t" r="r" b="b"/>
              <a:pathLst>
                <a:path w="542289" h="246379">
                  <a:moveTo>
                    <a:pt x="542137" y="0"/>
                  </a:moveTo>
                  <a:lnTo>
                    <a:pt x="0" y="0"/>
                  </a:lnTo>
                  <a:lnTo>
                    <a:pt x="0" y="246341"/>
                  </a:lnTo>
                  <a:lnTo>
                    <a:pt x="542137" y="246341"/>
                  </a:lnTo>
                  <a:lnTo>
                    <a:pt x="542137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090546" y="3558324"/>
              <a:ext cx="542290" cy="246379"/>
            </a:xfrm>
            <a:custGeom>
              <a:avLst/>
              <a:gdLst/>
              <a:ahLst/>
              <a:cxnLst/>
              <a:rect l="l" t="t" r="r" b="b"/>
              <a:pathLst>
                <a:path w="542289" h="246379">
                  <a:moveTo>
                    <a:pt x="0" y="246341"/>
                  </a:moveTo>
                  <a:lnTo>
                    <a:pt x="542137" y="246341"/>
                  </a:lnTo>
                  <a:lnTo>
                    <a:pt x="542137" y="0"/>
                  </a:lnTo>
                  <a:lnTo>
                    <a:pt x="0" y="0"/>
                  </a:lnTo>
                  <a:lnTo>
                    <a:pt x="0" y="246341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2283586" y="3616072"/>
            <a:ext cx="156210" cy="75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85"/>
              </a:lnSpc>
            </a:pPr>
            <a:r>
              <a:rPr sz="500" b="1" spc="-40" dirty="0">
                <a:latin typeface="Arial"/>
                <a:cs typeface="Arial"/>
              </a:rPr>
              <a:t>IP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50" dirty="0">
                <a:latin typeface="Arial"/>
                <a:cs typeface="Arial"/>
              </a:rPr>
              <a:t>"B</a:t>
            </a:r>
            <a:r>
              <a:rPr sz="500" b="1" spc="-40" dirty="0">
                <a:latin typeface="Arial"/>
                <a:cs typeface="Arial"/>
              </a:rPr>
              <a:t>"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2047367" y="3496221"/>
            <a:ext cx="548640" cy="252729"/>
            <a:chOff x="2047367" y="3496221"/>
            <a:chExt cx="548640" cy="252729"/>
          </a:xfrm>
        </p:grpSpPr>
        <p:sp>
          <p:nvSpPr>
            <p:cNvPr id="32" name="object 32"/>
            <p:cNvSpPr/>
            <p:nvPr/>
          </p:nvSpPr>
          <p:spPr>
            <a:xfrm>
              <a:off x="2050542" y="3499396"/>
              <a:ext cx="542290" cy="246379"/>
            </a:xfrm>
            <a:custGeom>
              <a:avLst/>
              <a:gdLst/>
              <a:ahLst/>
              <a:cxnLst/>
              <a:rect l="l" t="t" r="r" b="b"/>
              <a:pathLst>
                <a:path w="542289" h="246379">
                  <a:moveTo>
                    <a:pt x="541959" y="0"/>
                  </a:moveTo>
                  <a:lnTo>
                    <a:pt x="0" y="0"/>
                  </a:lnTo>
                  <a:lnTo>
                    <a:pt x="0" y="246341"/>
                  </a:lnTo>
                  <a:lnTo>
                    <a:pt x="541959" y="246341"/>
                  </a:lnTo>
                  <a:lnTo>
                    <a:pt x="541959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050542" y="3499396"/>
              <a:ext cx="542290" cy="246379"/>
            </a:xfrm>
            <a:custGeom>
              <a:avLst/>
              <a:gdLst/>
              <a:ahLst/>
              <a:cxnLst/>
              <a:rect l="l" t="t" r="r" b="b"/>
              <a:pathLst>
                <a:path w="542289" h="246379">
                  <a:moveTo>
                    <a:pt x="0" y="246341"/>
                  </a:moveTo>
                  <a:lnTo>
                    <a:pt x="541959" y="246341"/>
                  </a:lnTo>
                  <a:lnTo>
                    <a:pt x="541959" y="0"/>
                  </a:lnTo>
                  <a:lnTo>
                    <a:pt x="0" y="0"/>
                  </a:lnTo>
                  <a:lnTo>
                    <a:pt x="0" y="246341"/>
                  </a:lnTo>
                  <a:close/>
                </a:path>
              </a:pathLst>
            </a:custGeom>
            <a:ln w="59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2243582" y="3557271"/>
            <a:ext cx="156210" cy="75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85"/>
              </a:lnSpc>
            </a:pPr>
            <a:r>
              <a:rPr sz="500" b="1" spc="-30" dirty="0">
                <a:latin typeface="Arial"/>
                <a:cs typeface="Arial"/>
              </a:rPr>
              <a:t>I</a:t>
            </a:r>
            <a:r>
              <a:rPr sz="500" b="1" spc="-50" dirty="0">
                <a:latin typeface="Arial"/>
                <a:cs typeface="Arial"/>
              </a:rPr>
              <a:t>P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40" dirty="0">
                <a:latin typeface="Arial"/>
                <a:cs typeface="Arial"/>
              </a:rPr>
              <a:t>"</a:t>
            </a:r>
            <a:r>
              <a:rPr sz="500" b="1" spc="-60" dirty="0">
                <a:latin typeface="Arial"/>
                <a:cs typeface="Arial"/>
              </a:rPr>
              <a:t>B</a:t>
            </a:r>
            <a:r>
              <a:rPr sz="500" b="1" spc="-40" dirty="0">
                <a:latin typeface="Arial"/>
                <a:cs typeface="Arial"/>
              </a:rPr>
              <a:t>"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4779645" y="1416596"/>
            <a:ext cx="549275" cy="252729"/>
            <a:chOff x="4779645" y="1416596"/>
            <a:chExt cx="549275" cy="252729"/>
          </a:xfrm>
        </p:grpSpPr>
        <p:sp>
          <p:nvSpPr>
            <p:cNvPr id="36" name="object 36"/>
            <p:cNvSpPr/>
            <p:nvPr/>
          </p:nvSpPr>
          <p:spPr>
            <a:xfrm>
              <a:off x="4782820" y="1419771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80">
                  <a:moveTo>
                    <a:pt x="542378" y="0"/>
                  </a:moveTo>
                  <a:lnTo>
                    <a:pt x="0" y="0"/>
                  </a:lnTo>
                  <a:lnTo>
                    <a:pt x="0" y="245960"/>
                  </a:lnTo>
                  <a:lnTo>
                    <a:pt x="542378" y="245960"/>
                  </a:lnTo>
                  <a:lnTo>
                    <a:pt x="542378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782820" y="1419771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80">
                  <a:moveTo>
                    <a:pt x="0" y="245960"/>
                  </a:moveTo>
                  <a:lnTo>
                    <a:pt x="542378" y="245960"/>
                  </a:lnTo>
                  <a:lnTo>
                    <a:pt x="542378" y="0"/>
                  </a:lnTo>
                  <a:lnTo>
                    <a:pt x="0" y="0"/>
                  </a:lnTo>
                  <a:lnTo>
                    <a:pt x="0" y="245960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4932553" y="1322958"/>
            <a:ext cx="255904" cy="24193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 X X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5"/>
              </a:spcBef>
            </a:pPr>
            <a:r>
              <a:rPr sz="500" b="1" spc="-60" dirty="0">
                <a:latin typeface="Arial"/>
                <a:cs typeface="Arial"/>
              </a:rPr>
              <a:t>C</a:t>
            </a:r>
            <a:r>
              <a:rPr sz="500" b="1" spc="-65" dirty="0">
                <a:latin typeface="Arial"/>
                <a:cs typeface="Arial"/>
              </a:rPr>
              <a:t>OM</a:t>
            </a:r>
            <a:r>
              <a:rPr sz="500" b="1" spc="-50" dirty="0">
                <a:latin typeface="Arial"/>
                <a:cs typeface="Arial"/>
              </a:rPr>
              <a:t>L</a:t>
            </a:r>
            <a:r>
              <a:rPr sz="500" b="1" spc="-65" dirty="0">
                <a:latin typeface="Arial"/>
                <a:cs typeface="Arial"/>
              </a:rPr>
              <a:t>OG</a:t>
            </a:r>
            <a:endParaRPr sz="5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220589" y="1606397"/>
            <a:ext cx="120650" cy="68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250" spc="20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985850" y="1540129"/>
            <a:ext cx="8999855" cy="730885"/>
            <a:chOff x="985850" y="1540129"/>
            <a:chExt cx="8999855" cy="730885"/>
          </a:xfrm>
        </p:grpSpPr>
        <p:sp>
          <p:nvSpPr>
            <p:cNvPr id="41" name="object 41"/>
            <p:cNvSpPr/>
            <p:nvPr/>
          </p:nvSpPr>
          <p:spPr>
            <a:xfrm>
              <a:off x="989025" y="2205101"/>
              <a:ext cx="8993505" cy="13970"/>
            </a:xfrm>
            <a:custGeom>
              <a:avLst/>
              <a:gdLst/>
              <a:ahLst/>
              <a:cxnLst/>
              <a:rect l="l" t="t" r="r" b="b"/>
              <a:pathLst>
                <a:path w="8993505" h="13969">
                  <a:moveTo>
                    <a:pt x="0" y="0"/>
                  </a:moveTo>
                  <a:lnTo>
                    <a:pt x="8993174" y="13462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053964" y="1665732"/>
              <a:ext cx="3175" cy="546735"/>
            </a:xfrm>
            <a:custGeom>
              <a:avLst/>
              <a:gdLst/>
              <a:ahLst/>
              <a:cxnLst/>
              <a:rect l="l" t="t" r="r" b="b"/>
              <a:pathLst>
                <a:path w="3175" h="546735">
                  <a:moveTo>
                    <a:pt x="0" y="0"/>
                  </a:moveTo>
                  <a:lnTo>
                    <a:pt x="2667" y="546608"/>
                  </a:lnTo>
                </a:path>
              </a:pathLst>
            </a:custGeom>
            <a:ln w="59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486276" y="2209165"/>
              <a:ext cx="635" cy="59055"/>
            </a:xfrm>
            <a:custGeom>
              <a:avLst/>
              <a:gdLst/>
              <a:ahLst/>
              <a:cxnLst/>
              <a:rect l="l" t="t" r="r" b="b"/>
              <a:pathLst>
                <a:path w="635" h="59055">
                  <a:moveTo>
                    <a:pt x="253" y="0"/>
                  </a:moveTo>
                  <a:lnTo>
                    <a:pt x="0" y="58547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153661" y="2211451"/>
              <a:ext cx="1270" cy="54610"/>
            </a:xfrm>
            <a:custGeom>
              <a:avLst/>
              <a:gdLst/>
              <a:ahLst/>
              <a:cxnLst/>
              <a:rect l="l" t="t" r="r" b="b"/>
              <a:pathLst>
                <a:path w="1270" h="54610">
                  <a:moveTo>
                    <a:pt x="444" y="-2984"/>
                  </a:moveTo>
                  <a:lnTo>
                    <a:pt x="444" y="57213"/>
                  </a:lnTo>
                </a:path>
              </a:pathLst>
            </a:custGeom>
            <a:ln w="68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316095" y="1542669"/>
              <a:ext cx="466725" cy="1270"/>
            </a:xfrm>
            <a:custGeom>
              <a:avLst/>
              <a:gdLst/>
              <a:ahLst/>
              <a:cxnLst/>
              <a:rect l="l" t="t" r="r" b="b"/>
              <a:pathLst>
                <a:path w="466725" h="1269">
                  <a:moveTo>
                    <a:pt x="0" y="1142"/>
                  </a:moveTo>
                  <a:lnTo>
                    <a:pt x="466725" y="0"/>
                  </a:lnTo>
                </a:path>
              </a:pathLst>
            </a:custGeom>
            <a:ln w="44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9948164" y="2268982"/>
            <a:ext cx="7366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274015" y="4343755"/>
            <a:ext cx="35560" cy="68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z="250" spc="5" dirty="0">
                <a:latin typeface="Arial MT"/>
                <a:cs typeface="Arial MT"/>
              </a:rPr>
              <a:t>.</a:t>
            </a:r>
            <a:endParaRPr sz="250">
              <a:latin typeface="Arial MT"/>
              <a:cs typeface="Arial MT"/>
            </a:endParaRPr>
          </a:p>
        </p:txBody>
      </p:sp>
      <p:graphicFrame>
        <p:nvGraphicFramePr>
          <p:cNvPr id="48" name="object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69175"/>
              </p:ext>
            </p:extLst>
          </p:nvPr>
        </p:nvGraphicFramePr>
        <p:xfrm>
          <a:off x="9636061" y="2362504"/>
          <a:ext cx="706120" cy="24320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561411113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6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marL="125095" marR="1206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500" b="1" spc="-60" dirty="0">
                          <a:latin typeface="Arial"/>
                          <a:cs typeface="Arial"/>
                        </a:rPr>
                        <a:t>COMANDO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130810" marR="120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SUP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LOG.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R="36195" algn="r">
                        <a:lnSpc>
                          <a:spcPts val="229"/>
                        </a:lnSpc>
                        <a:spcBef>
                          <a:spcPts val="245"/>
                        </a:spcBef>
                      </a:pPr>
                      <a:r>
                        <a:rPr sz="250" spc="20" dirty="0">
                          <a:latin typeface="Arial MT"/>
                          <a:cs typeface="Arial MT"/>
                        </a:rPr>
                        <a:t>ROMA</a:t>
                      </a: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139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R="36195" algn="r">
                        <a:lnSpc>
                          <a:spcPts val="229"/>
                        </a:lnSpc>
                        <a:spcBef>
                          <a:spcPts val="245"/>
                        </a:spcBef>
                      </a:pP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1397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246">
                <a:tc gridSpan="5">
                  <a:txBody>
                    <a:bodyPr/>
                    <a:lstStyle/>
                    <a:p>
                      <a:pPr marL="43815" algn="ctr">
                        <a:lnSpc>
                          <a:spcPts val="545"/>
                        </a:lnSpc>
                        <a:spcBef>
                          <a:spcPts val="95"/>
                        </a:spcBef>
                      </a:pP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5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5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9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64769" marR="33020" indent="-60325">
                        <a:lnSpc>
                          <a:spcPct val="109600"/>
                        </a:lnSpc>
                        <a:spcBef>
                          <a:spcPts val="140"/>
                        </a:spcBef>
                      </a:pPr>
                      <a:r>
                        <a:rPr sz="45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450" b="1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450" b="1" dirty="0">
                          <a:latin typeface="Arial"/>
                          <a:cs typeface="Arial"/>
                        </a:rPr>
                        <a:t>T.</a:t>
                      </a:r>
                      <a:r>
                        <a:rPr sz="4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450" b="1" spc="-5" dirty="0">
                          <a:latin typeface="Arial"/>
                          <a:cs typeface="Arial"/>
                        </a:rPr>
                        <a:t>GES</a:t>
                      </a:r>
                      <a:r>
                        <a:rPr sz="450" b="1" dirty="0">
                          <a:latin typeface="Arial"/>
                          <a:cs typeface="Arial"/>
                        </a:rPr>
                        <a:t>TIONE</a:t>
                      </a:r>
                      <a:r>
                        <a:rPr sz="45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45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450" b="1" spc="-5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450" b="1" dirty="0">
                          <a:latin typeface="Arial"/>
                          <a:cs typeface="Arial"/>
                        </a:rPr>
                        <a:t>E  </a:t>
                      </a:r>
                      <a:r>
                        <a:rPr sz="450" b="1" spc="-45" dirty="0">
                          <a:latin typeface="Arial"/>
                          <a:cs typeface="Arial"/>
                        </a:rPr>
                        <a:t>TRANSITO-RSOM</a:t>
                      </a:r>
                      <a:endParaRPr sz="450">
                        <a:latin typeface="Arial"/>
                        <a:cs typeface="Arial"/>
                      </a:endParaRPr>
                    </a:p>
                    <a:p>
                      <a:pPr marL="314960" marR="12065">
                        <a:lnSpc>
                          <a:spcPts val="229"/>
                        </a:lnSpc>
                        <a:spcBef>
                          <a:spcPts val="320"/>
                        </a:spcBef>
                      </a:pPr>
                      <a:r>
                        <a:rPr sz="250" spc="15" dirty="0">
                          <a:latin typeface="Arial MT"/>
                          <a:cs typeface="Arial MT"/>
                        </a:rPr>
                        <a:t>BELLINZAGO</a:t>
                      </a: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pPr marL="314960" marR="12065">
                        <a:lnSpc>
                          <a:spcPts val="229"/>
                        </a:lnSpc>
                        <a:spcBef>
                          <a:spcPts val="320"/>
                        </a:spcBef>
                      </a:pP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177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DF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709">
                <a:tc gridSpan="5">
                  <a:txBody>
                    <a:bodyPr/>
                    <a:lstStyle/>
                    <a:p>
                      <a:pPr marL="52069" algn="ctr">
                        <a:lnSpc>
                          <a:spcPts val="545"/>
                        </a:lnSpc>
                        <a:spcBef>
                          <a:spcPts val="265"/>
                        </a:spcBef>
                      </a:pP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5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5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67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100330" marR="120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5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5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GT.</a:t>
                      </a:r>
                      <a:r>
                        <a:rPr sz="5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LOG.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140335" marR="120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SPT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5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GEN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.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R="26670" algn="r">
                        <a:lnSpc>
                          <a:spcPts val="229"/>
                        </a:lnSpc>
                        <a:spcBef>
                          <a:spcPts val="225"/>
                        </a:spcBef>
                      </a:pPr>
                      <a:r>
                        <a:rPr sz="250" spc="15" dirty="0">
                          <a:latin typeface="Arial MT"/>
                          <a:cs typeface="Arial MT"/>
                        </a:rPr>
                        <a:t>BUDRIO</a:t>
                      </a: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pPr marR="26670" algn="r">
                        <a:lnSpc>
                          <a:spcPts val="229"/>
                        </a:lnSpc>
                        <a:spcBef>
                          <a:spcPts val="225"/>
                        </a:spcBef>
                      </a:pP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114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DF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3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0977">
                <a:tc gridSpan="5">
                  <a:txBody>
                    <a:bodyPr/>
                    <a:lstStyle/>
                    <a:p>
                      <a:pPr marL="58419" algn="ctr">
                        <a:lnSpc>
                          <a:spcPts val="545"/>
                        </a:lnSpc>
                        <a:spcBef>
                          <a:spcPts val="150"/>
                        </a:spcBef>
                      </a:pP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5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3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111125" marR="1206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5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EP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N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R="19050" algn="r">
                        <a:lnSpc>
                          <a:spcPts val="229"/>
                        </a:lnSpc>
                      </a:pPr>
                      <a:r>
                        <a:rPr sz="250" spc="20" dirty="0">
                          <a:latin typeface="Arial MT"/>
                          <a:cs typeface="Arial MT"/>
                        </a:rPr>
                        <a:t>TORINO</a:t>
                      </a: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pPr marR="19050" algn="r">
                        <a:lnSpc>
                          <a:spcPts val="229"/>
                        </a:lnSpc>
                      </a:pP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DF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3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6024">
                <a:tc gridSpan="5">
                  <a:txBody>
                    <a:bodyPr/>
                    <a:lstStyle/>
                    <a:p>
                      <a:pPr marL="85725" algn="ctr">
                        <a:lnSpc>
                          <a:spcPts val="540"/>
                        </a:lnSpc>
                        <a:spcBef>
                          <a:spcPts val="110"/>
                        </a:spcBef>
                      </a:pPr>
                      <a:r>
                        <a:rPr sz="550" b="1" dirty="0">
                          <a:latin typeface="Arial"/>
                          <a:cs typeface="Arial"/>
                        </a:rPr>
                        <a:t>I I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65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25095" marR="1206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5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5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REPASAN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339090" marR="2540">
                        <a:lnSpc>
                          <a:spcPts val="229"/>
                        </a:lnSpc>
                      </a:pPr>
                      <a:r>
                        <a:rPr sz="250" dirty="0">
                          <a:latin typeface="Arial MT"/>
                          <a:cs typeface="Arial MT"/>
                        </a:rPr>
                        <a:t>BELL</a:t>
                      </a:r>
                      <a:r>
                        <a:rPr sz="375" spc="-352" baseline="11111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25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250" spc="-55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375" spc="-44" baseline="11111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250" spc="-145" dirty="0">
                          <a:latin typeface="Arial MT"/>
                          <a:cs typeface="Arial MT"/>
                        </a:rPr>
                        <a:t>Z</a:t>
                      </a:r>
                      <a:r>
                        <a:rPr sz="375" baseline="11111" dirty="0">
                          <a:latin typeface="Arial MT"/>
                          <a:cs typeface="Arial MT"/>
                        </a:rPr>
                        <a:t>LANO</a:t>
                      </a:r>
                      <a:endParaRPr sz="375" baseline="11111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2">
                  <a:txBody>
                    <a:bodyPr/>
                    <a:lstStyle/>
                    <a:p>
                      <a:pPr marL="339090" marR="2540">
                        <a:lnSpc>
                          <a:spcPts val="229"/>
                        </a:lnSpc>
                      </a:pPr>
                      <a:endParaRPr sz="375" baseline="11111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09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3009">
                <a:tc gridSpan="5">
                  <a:txBody>
                    <a:bodyPr/>
                    <a:lstStyle/>
                    <a:p>
                      <a:pPr marL="78105" algn="ctr">
                        <a:lnSpc>
                          <a:spcPts val="540"/>
                        </a:lnSpc>
                        <a:spcBef>
                          <a:spcPts val="170"/>
                        </a:spcBef>
                      </a:pPr>
                      <a:r>
                        <a:rPr sz="550" b="1" dirty="0">
                          <a:latin typeface="Arial"/>
                          <a:cs typeface="Arial"/>
                        </a:rPr>
                        <a:t>I I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4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120650" marR="1206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5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5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EP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N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R="29209" algn="r">
                        <a:lnSpc>
                          <a:spcPts val="229"/>
                        </a:lnSpc>
                      </a:pPr>
                      <a:r>
                        <a:rPr sz="250" spc="15" dirty="0">
                          <a:latin typeface="Arial MT"/>
                          <a:cs typeface="Arial MT"/>
                        </a:rPr>
                        <a:t>ROMA</a:t>
                      </a: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565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pPr marR="29209" algn="r">
                        <a:lnSpc>
                          <a:spcPts val="229"/>
                        </a:lnSpc>
                      </a:pP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565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DF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27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65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89928">
                <a:tc gridSpan="5">
                  <a:txBody>
                    <a:bodyPr/>
                    <a:lstStyle/>
                    <a:p>
                      <a:pPr marL="96520" algn="ctr">
                        <a:lnSpc>
                          <a:spcPts val="540"/>
                        </a:lnSpc>
                        <a:spcBef>
                          <a:spcPts val="65"/>
                        </a:spcBef>
                      </a:pP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5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115570" marR="1206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5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5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REPASAN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229"/>
                        </a:lnSpc>
                      </a:pPr>
                      <a:r>
                        <a:rPr sz="250" spc="20" dirty="0">
                          <a:latin typeface="Arial MT"/>
                          <a:cs typeface="Arial MT"/>
                        </a:rPr>
                        <a:t>PERSANO</a:t>
                      </a: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565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pPr algn="r">
                        <a:lnSpc>
                          <a:spcPts val="229"/>
                        </a:lnSpc>
                      </a:pP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565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102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65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49" name="object 49"/>
          <p:cNvSpPr/>
          <p:nvPr/>
        </p:nvSpPr>
        <p:spPr>
          <a:xfrm>
            <a:off x="5509640" y="1790687"/>
            <a:ext cx="542925" cy="247015"/>
          </a:xfrm>
          <a:custGeom>
            <a:avLst/>
            <a:gdLst/>
            <a:ahLst/>
            <a:cxnLst/>
            <a:rect l="l" t="t" r="r" b="b"/>
            <a:pathLst>
              <a:path w="542925" h="247014">
                <a:moveTo>
                  <a:pt x="542328" y="0"/>
                </a:moveTo>
                <a:lnTo>
                  <a:pt x="0" y="0"/>
                </a:lnTo>
                <a:lnTo>
                  <a:pt x="0" y="246519"/>
                </a:lnTo>
                <a:lnTo>
                  <a:pt x="542328" y="246519"/>
                </a:lnTo>
                <a:lnTo>
                  <a:pt x="542328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0" name="object 50"/>
          <p:cNvGrpSpPr/>
          <p:nvPr/>
        </p:nvGrpSpPr>
        <p:grpSpPr>
          <a:xfrm>
            <a:off x="1826374" y="3061957"/>
            <a:ext cx="623570" cy="1738630"/>
            <a:chOff x="1826374" y="3061957"/>
            <a:chExt cx="623570" cy="1738630"/>
          </a:xfrm>
        </p:grpSpPr>
        <p:sp>
          <p:nvSpPr>
            <p:cNvPr id="51" name="object 51"/>
            <p:cNvSpPr/>
            <p:nvPr/>
          </p:nvSpPr>
          <p:spPr>
            <a:xfrm>
              <a:off x="1867217" y="4796218"/>
              <a:ext cx="48895" cy="0"/>
            </a:xfrm>
            <a:custGeom>
              <a:avLst/>
              <a:gdLst/>
              <a:ahLst/>
              <a:cxnLst/>
              <a:rect l="l" t="t" r="r" b="b"/>
              <a:pathLst>
                <a:path w="48894">
                  <a:moveTo>
                    <a:pt x="0" y="0"/>
                  </a:moveTo>
                  <a:lnTo>
                    <a:pt x="48704" y="0"/>
                  </a:lnTo>
                </a:path>
              </a:pathLst>
            </a:custGeom>
            <a:ln w="71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830184" y="3188906"/>
              <a:ext cx="74295" cy="0"/>
            </a:xfrm>
            <a:custGeom>
              <a:avLst/>
              <a:gdLst/>
              <a:ahLst/>
              <a:cxnLst/>
              <a:rect l="l" t="t" r="r" b="b"/>
              <a:pathLst>
                <a:path w="74294">
                  <a:moveTo>
                    <a:pt x="0" y="0"/>
                  </a:moveTo>
                  <a:lnTo>
                    <a:pt x="73926" y="0"/>
                  </a:lnTo>
                </a:path>
              </a:pathLst>
            </a:custGeom>
            <a:ln w="71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919985" y="3306953"/>
              <a:ext cx="34290" cy="213995"/>
            </a:xfrm>
            <a:custGeom>
              <a:avLst/>
              <a:gdLst/>
              <a:ahLst/>
              <a:cxnLst/>
              <a:rect l="l" t="t" r="r" b="b"/>
              <a:pathLst>
                <a:path w="34289" h="213995">
                  <a:moveTo>
                    <a:pt x="0" y="0"/>
                  </a:moveTo>
                  <a:lnTo>
                    <a:pt x="0" y="213740"/>
                  </a:lnTo>
                  <a:lnTo>
                    <a:pt x="34036" y="213740"/>
                  </a:lnTo>
                </a:path>
              </a:pathLst>
            </a:custGeom>
            <a:ln w="59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904111" y="3065132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542531" y="0"/>
                  </a:moveTo>
                  <a:lnTo>
                    <a:pt x="0" y="0"/>
                  </a:lnTo>
                  <a:lnTo>
                    <a:pt x="0" y="246265"/>
                  </a:lnTo>
                  <a:lnTo>
                    <a:pt x="542531" y="246265"/>
                  </a:lnTo>
                  <a:lnTo>
                    <a:pt x="542531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904111" y="3065132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0" y="246265"/>
                  </a:moveTo>
                  <a:lnTo>
                    <a:pt x="542531" y="246265"/>
                  </a:lnTo>
                  <a:lnTo>
                    <a:pt x="542531" y="0"/>
                  </a:lnTo>
                  <a:lnTo>
                    <a:pt x="0" y="0"/>
                  </a:lnTo>
                  <a:lnTo>
                    <a:pt x="0" y="246265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870392" y="4023868"/>
              <a:ext cx="52069" cy="0"/>
            </a:xfrm>
            <a:custGeom>
              <a:avLst/>
              <a:gdLst/>
              <a:ahLst/>
              <a:cxnLst/>
              <a:rect l="l" t="t" r="r" b="b"/>
              <a:pathLst>
                <a:path w="52069">
                  <a:moveTo>
                    <a:pt x="0" y="0"/>
                  </a:moveTo>
                  <a:lnTo>
                    <a:pt x="51625" y="0"/>
                  </a:lnTo>
                </a:path>
              </a:pathLst>
            </a:custGeom>
            <a:ln w="7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5727319" y="1694180"/>
            <a:ext cx="12128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XX</a:t>
            </a:r>
            <a:endParaRPr sz="55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494083" y="1790687"/>
            <a:ext cx="570865" cy="247015"/>
          </a:xfrm>
          <a:prstGeom prst="rect">
            <a:avLst/>
          </a:prstGeom>
          <a:ln w="5969">
            <a:solidFill>
              <a:srgbClr val="00000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46685" marR="20320" indent="-109855">
              <a:lnSpc>
                <a:spcPct val="103200"/>
              </a:lnSpc>
              <a:spcBef>
                <a:spcPts val="100"/>
              </a:spcBef>
            </a:pPr>
            <a:r>
              <a:rPr sz="500" b="1" spc="-70" dirty="0">
                <a:latin typeface="Arial"/>
                <a:cs typeface="Arial"/>
              </a:rPr>
              <a:t>N</a:t>
            </a:r>
            <a:r>
              <a:rPr sz="500" b="1" spc="-75" dirty="0">
                <a:latin typeface="Arial"/>
                <a:cs typeface="Arial"/>
              </a:rPr>
              <a:t>U</a:t>
            </a:r>
            <a:r>
              <a:rPr sz="500" b="1" spc="-65" dirty="0">
                <a:latin typeface="Arial"/>
                <a:cs typeface="Arial"/>
              </a:rPr>
              <a:t>CLEO</a:t>
            </a:r>
            <a:r>
              <a:rPr sz="500" b="1" spc="-35" dirty="0">
                <a:latin typeface="Arial"/>
                <a:cs typeface="Arial"/>
              </a:rPr>
              <a:t> </a:t>
            </a:r>
            <a:r>
              <a:rPr sz="500" b="1" spc="-45" dirty="0">
                <a:latin typeface="Arial"/>
                <a:cs typeface="Arial"/>
              </a:rPr>
              <a:t>IS</a:t>
            </a:r>
            <a:r>
              <a:rPr sz="500" b="1" spc="-70" dirty="0">
                <a:latin typeface="Arial"/>
                <a:cs typeface="Arial"/>
              </a:rPr>
              <a:t>P</a:t>
            </a:r>
            <a:r>
              <a:rPr sz="500" b="1" spc="-50" dirty="0">
                <a:latin typeface="Arial"/>
                <a:cs typeface="Arial"/>
              </a:rPr>
              <a:t>ETTIVO  </a:t>
            </a:r>
            <a:r>
              <a:rPr sz="500" b="1" spc="-70" dirty="0">
                <a:latin typeface="Arial"/>
                <a:cs typeface="Arial"/>
              </a:rPr>
              <a:t>CENTRALE</a:t>
            </a:r>
            <a:endParaRPr sz="500">
              <a:latin typeface="Arial"/>
              <a:cs typeface="Arial"/>
            </a:endParaRPr>
          </a:p>
          <a:p>
            <a:pPr algn="r">
              <a:lnSpc>
                <a:spcPct val="100000"/>
              </a:lnSpc>
              <a:spcBef>
                <a:spcPts val="270"/>
              </a:spcBef>
            </a:pPr>
            <a:r>
              <a:rPr sz="250" spc="20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593191" y="3343655"/>
            <a:ext cx="1905" cy="71755"/>
          </a:xfrm>
          <a:custGeom>
            <a:avLst/>
            <a:gdLst/>
            <a:ahLst/>
            <a:cxnLst/>
            <a:rect l="l" t="t" r="r" b="b"/>
            <a:pathLst>
              <a:path w="1904" h="71754">
                <a:moveTo>
                  <a:pt x="1460" y="0"/>
                </a:moveTo>
                <a:lnTo>
                  <a:pt x="0" y="71755"/>
                </a:lnTo>
              </a:path>
            </a:pathLst>
          </a:custGeom>
          <a:ln w="59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0" name="object 60"/>
          <p:cNvGrpSpPr/>
          <p:nvPr/>
        </p:nvGrpSpPr>
        <p:grpSpPr>
          <a:xfrm>
            <a:off x="6183757" y="2445258"/>
            <a:ext cx="3133090" cy="218440"/>
            <a:chOff x="6183757" y="2445258"/>
            <a:chExt cx="3133090" cy="218440"/>
          </a:xfrm>
        </p:grpSpPr>
        <p:sp>
          <p:nvSpPr>
            <p:cNvPr id="61" name="object 61"/>
            <p:cNvSpPr/>
            <p:nvPr/>
          </p:nvSpPr>
          <p:spPr>
            <a:xfrm>
              <a:off x="9308338" y="2619121"/>
              <a:ext cx="3810" cy="40005"/>
            </a:xfrm>
            <a:custGeom>
              <a:avLst/>
              <a:gdLst/>
              <a:ahLst/>
              <a:cxnLst/>
              <a:rect l="l" t="t" r="r" b="b"/>
              <a:pathLst>
                <a:path w="3809" h="40005">
                  <a:moveTo>
                    <a:pt x="1650" y="-2984"/>
                  </a:moveTo>
                  <a:lnTo>
                    <a:pt x="1650" y="42481"/>
                  </a:lnTo>
                </a:path>
              </a:pathLst>
            </a:custGeom>
            <a:ln w="92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8102473" y="2576957"/>
              <a:ext cx="635" cy="50165"/>
            </a:xfrm>
            <a:custGeom>
              <a:avLst/>
              <a:gdLst/>
              <a:ahLst/>
              <a:cxnLst/>
              <a:rect l="l" t="t" r="r" b="b"/>
              <a:pathLst>
                <a:path w="634" h="50164">
                  <a:moveTo>
                    <a:pt x="63" y="0"/>
                  </a:moveTo>
                  <a:lnTo>
                    <a:pt x="63" y="49911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186932" y="2448433"/>
              <a:ext cx="635" cy="139700"/>
            </a:xfrm>
            <a:custGeom>
              <a:avLst/>
              <a:gdLst/>
              <a:ahLst/>
              <a:cxnLst/>
              <a:rect l="l" t="t" r="r" b="b"/>
              <a:pathLst>
                <a:path w="635" h="139700">
                  <a:moveTo>
                    <a:pt x="0" y="139319"/>
                  </a:moveTo>
                  <a:lnTo>
                    <a:pt x="381" y="0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4083177" y="2235454"/>
            <a:ext cx="14097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 X</a:t>
            </a:r>
            <a:endParaRPr sz="550">
              <a:latin typeface="Arial"/>
              <a:cs typeface="Arial"/>
            </a:endParaRPr>
          </a:p>
        </p:txBody>
      </p:sp>
      <p:graphicFrame>
        <p:nvGraphicFramePr>
          <p:cNvPr id="65" name="object 65"/>
          <p:cNvGraphicFramePr>
            <a:graphicFrameLocks noGrp="1"/>
          </p:cNvGraphicFramePr>
          <p:nvPr/>
        </p:nvGraphicFramePr>
        <p:xfrm>
          <a:off x="3842829" y="2328570"/>
          <a:ext cx="583565" cy="1074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62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153035" marR="122555" indent="-22225">
                        <a:lnSpc>
                          <a:spcPct val="109200"/>
                        </a:lnSpc>
                        <a:spcBef>
                          <a:spcPts val="55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MAND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O  </a:t>
                      </a:r>
                      <a:r>
                        <a:rPr sz="500" b="1" spc="-55" dirty="0">
                          <a:latin typeface="Arial"/>
                          <a:cs typeface="Arial"/>
                        </a:rPr>
                        <a:t>TECNICO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R="635" algn="r">
                        <a:lnSpc>
                          <a:spcPts val="229"/>
                        </a:lnSpc>
                        <a:spcBef>
                          <a:spcPts val="244"/>
                        </a:spcBef>
                      </a:pPr>
                      <a:r>
                        <a:rPr sz="250" spc="20" dirty="0">
                          <a:latin typeface="Arial MT"/>
                          <a:cs typeface="Arial MT"/>
                        </a:rPr>
                        <a:t>ROMA</a:t>
                      </a: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7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737">
                <a:tc gridSpan="3">
                  <a:txBody>
                    <a:bodyPr/>
                    <a:lstStyle/>
                    <a:p>
                      <a:pPr marL="27940" algn="ctr">
                        <a:lnSpc>
                          <a:spcPts val="545"/>
                        </a:lnSpc>
                        <a:spcBef>
                          <a:spcPts val="240"/>
                        </a:spcBef>
                      </a:pPr>
                      <a:r>
                        <a:rPr sz="550" b="1" dirty="0">
                          <a:latin typeface="Arial"/>
                          <a:cs typeface="Arial"/>
                        </a:rPr>
                        <a:t>X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6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CE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TLI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NBC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 marL="253365">
                        <a:lnSpc>
                          <a:spcPts val="229"/>
                        </a:lnSpc>
                      </a:pPr>
                      <a:r>
                        <a:rPr sz="250" spc="15" dirty="0">
                          <a:latin typeface="Arial MT"/>
                          <a:cs typeface="Arial MT"/>
                        </a:rPr>
                        <a:t>CIVITAVECCHIA</a:t>
                      </a: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6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799">
                <a:tc gridSpan="3">
                  <a:txBody>
                    <a:bodyPr/>
                    <a:lstStyle/>
                    <a:p>
                      <a:pPr marL="37465" algn="ctr">
                        <a:lnSpc>
                          <a:spcPts val="545"/>
                        </a:lnSpc>
                        <a:spcBef>
                          <a:spcPts val="150"/>
                        </a:spcBef>
                      </a:pPr>
                      <a:r>
                        <a:rPr sz="550" b="1" dirty="0">
                          <a:latin typeface="Arial"/>
                          <a:cs typeface="Arial"/>
                        </a:rPr>
                        <a:t>X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1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500" b="1" spc="-55" dirty="0">
                          <a:latin typeface="Arial"/>
                          <a:cs typeface="Arial"/>
                        </a:rPr>
                        <a:t>CEPOLISPE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 marL="244475">
                        <a:lnSpc>
                          <a:spcPts val="229"/>
                        </a:lnSpc>
                      </a:pPr>
                      <a:r>
                        <a:rPr sz="250" spc="15" dirty="0">
                          <a:latin typeface="Arial MT"/>
                          <a:cs typeface="Arial MT"/>
                        </a:rPr>
                        <a:t>MONTELIBRETTI</a:t>
                      </a: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0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66" name="object 66"/>
          <p:cNvGrpSpPr/>
          <p:nvPr/>
        </p:nvGrpSpPr>
        <p:grpSpPr>
          <a:xfrm>
            <a:off x="5060950" y="1914017"/>
            <a:ext cx="3043555" cy="353695"/>
            <a:chOff x="5060950" y="1914017"/>
            <a:chExt cx="3043555" cy="353695"/>
          </a:xfrm>
        </p:grpSpPr>
        <p:sp>
          <p:nvSpPr>
            <p:cNvPr id="67" name="object 67"/>
            <p:cNvSpPr/>
            <p:nvPr/>
          </p:nvSpPr>
          <p:spPr>
            <a:xfrm>
              <a:off x="8100695" y="2216784"/>
              <a:ext cx="635" cy="47625"/>
            </a:xfrm>
            <a:custGeom>
              <a:avLst/>
              <a:gdLst/>
              <a:ahLst/>
              <a:cxnLst/>
              <a:rect l="l" t="t" r="r" b="b"/>
              <a:pathLst>
                <a:path w="634" h="47625">
                  <a:moveTo>
                    <a:pt x="190" y="-2984"/>
                  </a:moveTo>
                  <a:lnTo>
                    <a:pt x="190" y="50355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064125" y="1917192"/>
              <a:ext cx="445770" cy="1270"/>
            </a:xfrm>
            <a:custGeom>
              <a:avLst/>
              <a:gdLst/>
              <a:ahLst/>
              <a:cxnLst/>
              <a:rect l="l" t="t" r="r" b="b"/>
              <a:pathLst>
                <a:path w="445770" h="1269">
                  <a:moveTo>
                    <a:pt x="0" y="1270"/>
                  </a:moveTo>
                  <a:lnTo>
                    <a:pt x="445516" y="0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9" name="object 69"/>
          <p:cNvGrpSpPr/>
          <p:nvPr/>
        </p:nvGrpSpPr>
        <p:grpSpPr>
          <a:xfrm>
            <a:off x="4829048" y="2338971"/>
            <a:ext cx="933450" cy="887730"/>
            <a:chOff x="4829048" y="2338971"/>
            <a:chExt cx="933450" cy="887730"/>
          </a:xfrm>
        </p:grpSpPr>
        <p:sp>
          <p:nvSpPr>
            <p:cNvPr id="70" name="object 70"/>
            <p:cNvSpPr/>
            <p:nvPr/>
          </p:nvSpPr>
          <p:spPr>
            <a:xfrm>
              <a:off x="5158168" y="2862072"/>
              <a:ext cx="47625" cy="0"/>
            </a:xfrm>
            <a:custGeom>
              <a:avLst/>
              <a:gdLst/>
              <a:ahLst/>
              <a:cxnLst/>
              <a:rect l="l" t="t" r="r" b="b"/>
              <a:pathLst>
                <a:path w="47625">
                  <a:moveTo>
                    <a:pt x="0" y="0"/>
                  </a:moveTo>
                  <a:lnTo>
                    <a:pt x="47053" y="0"/>
                  </a:lnTo>
                </a:path>
              </a:pathLst>
            </a:custGeom>
            <a:ln w="62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165407" y="3223196"/>
              <a:ext cx="46355" cy="0"/>
            </a:xfrm>
            <a:custGeom>
              <a:avLst/>
              <a:gdLst/>
              <a:ahLst/>
              <a:cxnLst/>
              <a:rect l="l" t="t" r="r" b="b"/>
              <a:pathLst>
                <a:path w="46354">
                  <a:moveTo>
                    <a:pt x="0" y="0"/>
                  </a:moveTo>
                  <a:lnTo>
                    <a:pt x="45783" y="0"/>
                  </a:lnTo>
                </a:path>
              </a:pathLst>
            </a:custGeom>
            <a:ln w="66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165090" y="2582926"/>
              <a:ext cx="316865" cy="640080"/>
            </a:xfrm>
            <a:custGeom>
              <a:avLst/>
              <a:gdLst/>
              <a:ahLst/>
              <a:cxnLst/>
              <a:rect l="l" t="t" r="r" b="b"/>
              <a:pathLst>
                <a:path w="316864" h="640080">
                  <a:moveTo>
                    <a:pt x="316864" y="0"/>
                  </a:moveTo>
                  <a:lnTo>
                    <a:pt x="316864" y="49403"/>
                  </a:lnTo>
                  <a:lnTo>
                    <a:pt x="0" y="49403"/>
                  </a:lnTo>
                  <a:lnTo>
                    <a:pt x="0" y="639953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832223" y="2464689"/>
              <a:ext cx="377825" cy="635"/>
            </a:xfrm>
            <a:custGeom>
              <a:avLst/>
              <a:gdLst/>
              <a:ahLst/>
              <a:cxnLst/>
              <a:rect l="l" t="t" r="r" b="b"/>
              <a:pathLst>
                <a:path w="377825" h="635">
                  <a:moveTo>
                    <a:pt x="0" y="0"/>
                  </a:moveTo>
                  <a:lnTo>
                    <a:pt x="377571" y="381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209286" y="2342146"/>
              <a:ext cx="550545" cy="246379"/>
            </a:xfrm>
            <a:custGeom>
              <a:avLst/>
              <a:gdLst/>
              <a:ahLst/>
              <a:cxnLst/>
              <a:rect l="l" t="t" r="r" b="b"/>
              <a:pathLst>
                <a:path w="550545" h="246380">
                  <a:moveTo>
                    <a:pt x="550024" y="0"/>
                  </a:moveTo>
                  <a:lnTo>
                    <a:pt x="0" y="0"/>
                  </a:lnTo>
                  <a:lnTo>
                    <a:pt x="0" y="246240"/>
                  </a:lnTo>
                  <a:lnTo>
                    <a:pt x="550024" y="246240"/>
                  </a:lnTo>
                  <a:lnTo>
                    <a:pt x="550024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209286" y="2342146"/>
              <a:ext cx="550545" cy="246379"/>
            </a:xfrm>
            <a:custGeom>
              <a:avLst/>
              <a:gdLst/>
              <a:ahLst/>
              <a:cxnLst/>
              <a:rect l="l" t="t" r="r" b="b"/>
              <a:pathLst>
                <a:path w="550545" h="246380">
                  <a:moveTo>
                    <a:pt x="0" y="246240"/>
                  </a:moveTo>
                  <a:lnTo>
                    <a:pt x="550024" y="246240"/>
                  </a:lnTo>
                  <a:lnTo>
                    <a:pt x="550024" y="0"/>
                  </a:lnTo>
                  <a:lnTo>
                    <a:pt x="0" y="0"/>
                  </a:lnTo>
                  <a:lnTo>
                    <a:pt x="0" y="246240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5421248" y="2243708"/>
            <a:ext cx="14097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 X</a:t>
            </a:r>
            <a:endParaRPr sz="55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240528" y="2341321"/>
            <a:ext cx="523875" cy="25463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39370" indent="89535">
              <a:lnSpc>
                <a:spcPct val="108700"/>
              </a:lnSpc>
              <a:spcBef>
                <a:spcPts val="65"/>
              </a:spcBef>
            </a:pPr>
            <a:r>
              <a:rPr sz="500" b="1" spc="-65" dirty="0">
                <a:latin typeface="Arial"/>
                <a:cs typeface="Arial"/>
              </a:rPr>
              <a:t>COMANDO </a:t>
            </a:r>
            <a:r>
              <a:rPr sz="500" b="1" spc="-60" dirty="0">
                <a:latin typeface="Arial"/>
                <a:cs typeface="Arial"/>
              </a:rPr>
              <a:t> C</a:t>
            </a:r>
            <a:r>
              <a:rPr sz="500" b="1" spc="-65" dirty="0">
                <a:latin typeface="Arial"/>
                <a:cs typeface="Arial"/>
              </a:rPr>
              <a:t>OM</a:t>
            </a:r>
            <a:r>
              <a:rPr sz="500" b="1" spc="-50" dirty="0">
                <a:latin typeface="Arial"/>
                <a:cs typeface="Arial"/>
              </a:rPr>
              <a:t>MIS</a:t>
            </a:r>
            <a:r>
              <a:rPr sz="500" b="1" spc="-55" dirty="0">
                <a:latin typeface="Arial"/>
                <a:cs typeface="Arial"/>
              </a:rPr>
              <a:t>S</a:t>
            </a:r>
            <a:r>
              <a:rPr sz="500" b="1" spc="-60" dirty="0">
                <a:latin typeface="Arial"/>
                <a:cs typeface="Arial"/>
              </a:rPr>
              <a:t>AR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A</a:t>
            </a:r>
            <a:r>
              <a:rPr sz="500" b="1" spc="-55" dirty="0">
                <a:latin typeface="Arial"/>
                <a:cs typeface="Arial"/>
              </a:rPr>
              <a:t>TO</a:t>
            </a:r>
            <a:endParaRPr sz="5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5"/>
              </a:spcBef>
            </a:pPr>
            <a:r>
              <a:rPr sz="250" spc="15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446014" y="2643886"/>
            <a:ext cx="7366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5202046" y="2735973"/>
            <a:ext cx="557530" cy="252729"/>
            <a:chOff x="5202046" y="2735973"/>
            <a:chExt cx="557530" cy="252729"/>
          </a:xfrm>
        </p:grpSpPr>
        <p:sp>
          <p:nvSpPr>
            <p:cNvPr id="80" name="object 80"/>
            <p:cNvSpPr/>
            <p:nvPr/>
          </p:nvSpPr>
          <p:spPr>
            <a:xfrm>
              <a:off x="5205221" y="2739148"/>
              <a:ext cx="551180" cy="246379"/>
            </a:xfrm>
            <a:custGeom>
              <a:avLst/>
              <a:gdLst/>
              <a:ahLst/>
              <a:cxnLst/>
              <a:rect l="l" t="t" r="r" b="b"/>
              <a:pathLst>
                <a:path w="551179" h="246380">
                  <a:moveTo>
                    <a:pt x="551052" y="0"/>
                  </a:moveTo>
                  <a:lnTo>
                    <a:pt x="0" y="0"/>
                  </a:lnTo>
                  <a:lnTo>
                    <a:pt x="0" y="246240"/>
                  </a:lnTo>
                  <a:lnTo>
                    <a:pt x="551052" y="246240"/>
                  </a:lnTo>
                  <a:lnTo>
                    <a:pt x="551052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205221" y="2739148"/>
              <a:ext cx="551180" cy="246379"/>
            </a:xfrm>
            <a:custGeom>
              <a:avLst/>
              <a:gdLst/>
              <a:ahLst/>
              <a:cxnLst/>
              <a:rect l="l" t="t" r="r" b="b"/>
              <a:pathLst>
                <a:path w="551179" h="246380">
                  <a:moveTo>
                    <a:pt x="0" y="246240"/>
                  </a:moveTo>
                  <a:lnTo>
                    <a:pt x="551052" y="246240"/>
                  </a:lnTo>
                  <a:lnTo>
                    <a:pt x="551052" y="0"/>
                  </a:lnTo>
                  <a:lnTo>
                    <a:pt x="0" y="0"/>
                  </a:lnTo>
                  <a:lnTo>
                    <a:pt x="0" y="246240"/>
                  </a:lnTo>
                  <a:close/>
                </a:path>
              </a:pathLst>
            </a:custGeom>
            <a:ln w="59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2" name="object 82"/>
          <p:cNvSpPr txBox="1"/>
          <p:nvPr/>
        </p:nvSpPr>
        <p:spPr>
          <a:xfrm>
            <a:off x="5236209" y="2738450"/>
            <a:ext cx="522605" cy="2444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24130" algn="ctr">
              <a:lnSpc>
                <a:spcPct val="100000"/>
              </a:lnSpc>
              <a:spcBef>
                <a:spcPts val="114"/>
              </a:spcBef>
            </a:pPr>
            <a:r>
              <a:rPr sz="500" b="1" spc="-55" dirty="0">
                <a:latin typeface="Arial"/>
                <a:cs typeface="Arial"/>
              </a:rPr>
              <a:t>SCUOLA</a:t>
            </a:r>
            <a:endParaRPr sz="500">
              <a:latin typeface="Arial"/>
              <a:cs typeface="Arial"/>
            </a:endParaRPr>
          </a:p>
          <a:p>
            <a:pPr marR="24130" algn="ctr">
              <a:lnSpc>
                <a:spcPct val="100000"/>
              </a:lnSpc>
              <a:spcBef>
                <a:spcPts val="55"/>
              </a:spcBef>
            </a:pPr>
            <a:r>
              <a:rPr sz="500" b="1" spc="-55" dirty="0">
                <a:latin typeface="Arial"/>
                <a:cs typeface="Arial"/>
              </a:rPr>
              <a:t>COMMISSARIATO</a:t>
            </a:r>
            <a:endParaRPr sz="500">
              <a:latin typeface="Arial"/>
              <a:cs typeface="Arial"/>
            </a:endParaRPr>
          </a:p>
          <a:p>
            <a:pPr marL="296545">
              <a:lnSpc>
                <a:spcPct val="100000"/>
              </a:lnSpc>
              <a:spcBef>
                <a:spcPts val="145"/>
              </a:spcBef>
            </a:pPr>
            <a:r>
              <a:rPr sz="250" spc="15" dirty="0">
                <a:latin typeface="Arial MT"/>
                <a:cs typeface="Arial MT"/>
              </a:rPr>
              <a:t>MADDALONI</a:t>
            </a:r>
            <a:endParaRPr sz="250">
              <a:latin typeface="Arial MT"/>
              <a:cs typeface="Arial MT"/>
            </a:endParaRPr>
          </a:p>
        </p:txBody>
      </p:sp>
      <p:grpSp>
        <p:nvGrpSpPr>
          <p:cNvPr id="83" name="object 83"/>
          <p:cNvGrpSpPr/>
          <p:nvPr/>
        </p:nvGrpSpPr>
        <p:grpSpPr>
          <a:xfrm>
            <a:off x="5208015" y="3097174"/>
            <a:ext cx="549275" cy="252729"/>
            <a:chOff x="5208015" y="3097174"/>
            <a:chExt cx="549275" cy="252729"/>
          </a:xfrm>
        </p:grpSpPr>
        <p:sp>
          <p:nvSpPr>
            <p:cNvPr id="84" name="object 84"/>
            <p:cNvSpPr/>
            <p:nvPr/>
          </p:nvSpPr>
          <p:spPr>
            <a:xfrm>
              <a:off x="5211190" y="3100349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542404" y="0"/>
                  </a:moveTo>
                  <a:lnTo>
                    <a:pt x="0" y="0"/>
                  </a:lnTo>
                  <a:lnTo>
                    <a:pt x="0" y="246227"/>
                  </a:lnTo>
                  <a:lnTo>
                    <a:pt x="542404" y="246227"/>
                  </a:lnTo>
                  <a:lnTo>
                    <a:pt x="542404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211190" y="3100349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0" y="246227"/>
                  </a:moveTo>
                  <a:lnTo>
                    <a:pt x="542404" y="246227"/>
                  </a:lnTo>
                  <a:lnTo>
                    <a:pt x="542404" y="0"/>
                  </a:lnTo>
                  <a:lnTo>
                    <a:pt x="0" y="0"/>
                  </a:lnTo>
                  <a:lnTo>
                    <a:pt x="0" y="246227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6" name="object 86"/>
          <p:cNvSpPr txBox="1"/>
          <p:nvPr/>
        </p:nvSpPr>
        <p:spPr>
          <a:xfrm>
            <a:off x="5447157" y="3004185"/>
            <a:ext cx="7366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235066" y="3095457"/>
            <a:ext cx="523875" cy="261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3020" indent="51435">
              <a:lnSpc>
                <a:spcPct val="109200"/>
              </a:lnSpc>
              <a:spcBef>
                <a:spcPts val="95"/>
              </a:spcBef>
            </a:pPr>
            <a:r>
              <a:rPr sz="500" b="1" spc="-60" dirty="0">
                <a:latin typeface="Arial"/>
                <a:cs typeface="Arial"/>
              </a:rPr>
              <a:t>C</a:t>
            </a:r>
            <a:r>
              <a:rPr sz="500" b="1" spc="-55" dirty="0">
                <a:latin typeface="Arial"/>
                <a:cs typeface="Arial"/>
              </a:rPr>
              <a:t>E</a:t>
            </a:r>
            <a:r>
              <a:rPr sz="500" b="1" spc="-60" dirty="0">
                <a:latin typeface="Arial"/>
                <a:cs typeface="Arial"/>
              </a:rPr>
              <a:t>N</a:t>
            </a:r>
            <a:r>
              <a:rPr sz="500" b="1" spc="-50" dirty="0">
                <a:latin typeface="Arial"/>
                <a:cs typeface="Arial"/>
              </a:rPr>
              <a:t>T</a:t>
            </a:r>
            <a:r>
              <a:rPr sz="500" b="1" spc="-60" dirty="0">
                <a:latin typeface="Arial"/>
                <a:cs typeface="Arial"/>
              </a:rPr>
              <a:t>RO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60" dirty="0">
                <a:latin typeface="Arial"/>
                <a:cs typeface="Arial"/>
              </a:rPr>
              <a:t>NA</a:t>
            </a:r>
            <a:r>
              <a:rPr sz="500" b="1" spc="-30" dirty="0">
                <a:latin typeface="Arial"/>
                <a:cs typeface="Arial"/>
              </a:rPr>
              <a:t>Z.  </a:t>
            </a:r>
            <a:r>
              <a:rPr sz="500" b="1" spc="-60" dirty="0">
                <a:latin typeface="Arial"/>
                <a:cs typeface="Arial"/>
              </a:rPr>
              <a:t>A</a:t>
            </a:r>
            <a:r>
              <a:rPr sz="500" b="1" spc="-70" dirty="0">
                <a:latin typeface="Arial"/>
                <a:cs typeface="Arial"/>
              </a:rPr>
              <a:t>M</a:t>
            </a:r>
            <a:r>
              <a:rPr sz="500" b="1" spc="-65" dirty="0">
                <a:latin typeface="Arial"/>
                <a:cs typeface="Arial"/>
              </a:rPr>
              <a:t>M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N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50" dirty="0">
                <a:latin typeface="Arial"/>
                <a:cs typeface="Arial"/>
              </a:rPr>
              <a:t>ST</a:t>
            </a:r>
            <a:r>
              <a:rPr sz="500" b="1" spc="-60" dirty="0">
                <a:latin typeface="Arial"/>
                <a:cs typeface="Arial"/>
              </a:rPr>
              <a:t>RA</a:t>
            </a:r>
            <a:r>
              <a:rPr sz="500" b="1" spc="-45" dirty="0">
                <a:latin typeface="Arial"/>
                <a:cs typeface="Arial"/>
              </a:rPr>
              <a:t>TIVO</a:t>
            </a:r>
            <a:endParaRPr sz="5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44"/>
              </a:spcBef>
            </a:pPr>
            <a:r>
              <a:rPr sz="250" spc="20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795773" y="2637536"/>
            <a:ext cx="7366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547393" y="2743720"/>
            <a:ext cx="543560" cy="246379"/>
          </a:xfrm>
          <a:prstGeom prst="rect">
            <a:avLst/>
          </a:prstGeom>
          <a:ln w="4470">
            <a:solidFill>
              <a:srgbClr val="000000"/>
            </a:solidFill>
          </a:ln>
        </p:spPr>
        <p:txBody>
          <a:bodyPr vert="horz" wrap="square" lIns="0" tIns="7620" rIns="0" bIns="0" rtlCol="0">
            <a:spAutoFit/>
          </a:bodyPr>
          <a:lstStyle/>
          <a:p>
            <a:pPr marL="52069" marR="17780" indent="100965">
              <a:lnSpc>
                <a:spcPct val="108800"/>
              </a:lnSpc>
              <a:spcBef>
                <a:spcPts val="60"/>
              </a:spcBef>
            </a:pPr>
            <a:r>
              <a:rPr sz="500" b="1" spc="-60" dirty="0">
                <a:latin typeface="Arial"/>
                <a:cs typeface="Arial"/>
              </a:rPr>
              <a:t>REPARTO </a:t>
            </a:r>
            <a:r>
              <a:rPr sz="500" b="1" spc="-55" dirty="0">
                <a:latin typeface="Arial"/>
                <a:cs typeface="Arial"/>
              </a:rPr>
              <a:t> </a:t>
            </a:r>
            <a:r>
              <a:rPr sz="500" b="1" spc="-60" dirty="0">
                <a:latin typeface="Arial"/>
                <a:cs typeface="Arial"/>
              </a:rPr>
              <a:t>CO</a:t>
            </a:r>
            <a:r>
              <a:rPr sz="500" b="1" spc="-65" dirty="0">
                <a:latin typeface="Arial"/>
                <a:cs typeface="Arial"/>
              </a:rPr>
              <a:t>MM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55" dirty="0">
                <a:latin typeface="Arial"/>
                <a:cs typeface="Arial"/>
              </a:rPr>
              <a:t>SS</a:t>
            </a:r>
            <a:r>
              <a:rPr sz="500" b="1" spc="-60" dirty="0">
                <a:latin typeface="Arial"/>
                <a:cs typeface="Arial"/>
              </a:rPr>
              <a:t>AR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A</a:t>
            </a:r>
            <a:r>
              <a:rPr sz="500" b="1" spc="-50" dirty="0">
                <a:latin typeface="Arial"/>
                <a:cs typeface="Arial"/>
              </a:rPr>
              <a:t>T</a:t>
            </a:r>
            <a:r>
              <a:rPr sz="500" b="1" spc="-60" dirty="0">
                <a:latin typeface="Arial"/>
                <a:cs typeface="Arial"/>
              </a:rPr>
              <a:t>O</a:t>
            </a:r>
            <a:endParaRPr sz="500">
              <a:latin typeface="Arial"/>
              <a:cs typeface="Arial"/>
            </a:endParaRPr>
          </a:p>
          <a:p>
            <a:pPr algn="r">
              <a:lnSpc>
                <a:spcPct val="100000"/>
              </a:lnSpc>
              <a:spcBef>
                <a:spcPts val="220"/>
              </a:spcBef>
            </a:pPr>
            <a:r>
              <a:rPr sz="250" spc="20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grpSp>
        <p:nvGrpSpPr>
          <p:cNvPr id="90" name="object 90"/>
          <p:cNvGrpSpPr/>
          <p:nvPr/>
        </p:nvGrpSpPr>
        <p:grpSpPr>
          <a:xfrm>
            <a:off x="4484306" y="4107446"/>
            <a:ext cx="604520" cy="246379"/>
            <a:chOff x="4484306" y="4107446"/>
            <a:chExt cx="604520" cy="246379"/>
          </a:xfrm>
        </p:grpSpPr>
        <p:sp>
          <p:nvSpPr>
            <p:cNvPr id="91" name="object 91"/>
            <p:cNvSpPr/>
            <p:nvPr/>
          </p:nvSpPr>
          <p:spPr>
            <a:xfrm>
              <a:off x="4488116" y="4231195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848" y="0"/>
                  </a:lnTo>
                </a:path>
              </a:pathLst>
            </a:custGeom>
            <a:ln w="73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4545964" y="4107446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542480" y="0"/>
                  </a:moveTo>
                  <a:lnTo>
                    <a:pt x="0" y="0"/>
                  </a:lnTo>
                  <a:lnTo>
                    <a:pt x="0" y="246240"/>
                  </a:lnTo>
                  <a:lnTo>
                    <a:pt x="542480" y="246240"/>
                  </a:lnTo>
                  <a:lnTo>
                    <a:pt x="542480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3"/>
          <p:cNvSpPr txBox="1"/>
          <p:nvPr/>
        </p:nvSpPr>
        <p:spPr>
          <a:xfrm>
            <a:off x="4773929" y="4011295"/>
            <a:ext cx="8572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547393" y="4107446"/>
            <a:ext cx="543560" cy="246379"/>
          </a:xfrm>
          <a:prstGeom prst="rect">
            <a:avLst/>
          </a:prstGeom>
          <a:ln w="5969">
            <a:solidFill>
              <a:srgbClr val="000000"/>
            </a:solidFill>
          </a:ln>
        </p:spPr>
        <p:txBody>
          <a:bodyPr vert="horz" wrap="square" lIns="0" tIns="55880" rIns="0" bIns="0" rtlCol="0">
            <a:spAutoFit/>
          </a:bodyPr>
          <a:lstStyle/>
          <a:p>
            <a:pPr marL="102870">
              <a:lnSpc>
                <a:spcPct val="100000"/>
              </a:lnSpc>
              <a:spcBef>
                <a:spcPts val="440"/>
              </a:spcBef>
            </a:pPr>
            <a:r>
              <a:rPr sz="500" b="1" spc="-55" dirty="0">
                <a:latin typeface="Arial"/>
                <a:cs typeface="Arial"/>
              </a:rPr>
              <a:t>SE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CO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30" dirty="0">
                <a:latin typeface="Arial"/>
                <a:cs typeface="Arial"/>
              </a:rPr>
              <a:t>(</a:t>
            </a:r>
            <a:r>
              <a:rPr sz="500" b="1" spc="-60" dirty="0">
                <a:latin typeface="Arial"/>
                <a:cs typeface="Arial"/>
              </a:rPr>
              <a:t>CA</a:t>
            </a:r>
            <a:r>
              <a:rPr sz="500" b="1" spc="-25" dirty="0">
                <a:latin typeface="Arial"/>
                <a:cs typeface="Arial"/>
              </a:rPr>
              <a:t>)</a:t>
            </a:r>
            <a:endParaRPr sz="5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  <a:spcBef>
                <a:spcPts val="515"/>
              </a:spcBef>
            </a:pPr>
            <a:r>
              <a:rPr sz="250" spc="10" dirty="0">
                <a:latin typeface="Arial MT"/>
                <a:cs typeface="Arial MT"/>
              </a:rPr>
              <a:t>CAGLIARI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44821" y="3768991"/>
            <a:ext cx="542925" cy="246379"/>
          </a:xfrm>
          <a:custGeom>
            <a:avLst/>
            <a:gdLst/>
            <a:ahLst/>
            <a:cxnLst/>
            <a:rect l="l" t="t" r="r" b="b"/>
            <a:pathLst>
              <a:path w="542925" h="246379">
                <a:moveTo>
                  <a:pt x="542480" y="0"/>
                </a:moveTo>
                <a:lnTo>
                  <a:pt x="0" y="0"/>
                </a:lnTo>
                <a:lnTo>
                  <a:pt x="0" y="246240"/>
                </a:lnTo>
                <a:lnTo>
                  <a:pt x="542480" y="246240"/>
                </a:lnTo>
                <a:lnTo>
                  <a:pt x="54248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4759833" y="3668395"/>
            <a:ext cx="12509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4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547393" y="3768991"/>
            <a:ext cx="543560" cy="246379"/>
          </a:xfrm>
          <a:prstGeom prst="rect">
            <a:avLst/>
          </a:prstGeom>
          <a:ln w="5969">
            <a:solidFill>
              <a:srgbClr val="000000"/>
            </a:solidFill>
          </a:ln>
        </p:spPr>
        <p:txBody>
          <a:bodyPr vert="horz" wrap="square" lIns="0" tIns="55879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439"/>
              </a:spcBef>
            </a:pPr>
            <a:r>
              <a:rPr sz="500" b="1" spc="-60" dirty="0">
                <a:latin typeface="Arial"/>
                <a:cs typeface="Arial"/>
              </a:rPr>
              <a:t>C</a:t>
            </a:r>
            <a:r>
              <a:rPr sz="500" b="1" spc="-55" dirty="0">
                <a:latin typeface="Arial"/>
                <a:cs typeface="Arial"/>
              </a:rPr>
              <a:t>E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CO</a:t>
            </a:r>
            <a:r>
              <a:rPr sz="500" b="1" spc="-20" dirty="0">
                <a:latin typeface="Arial"/>
                <a:cs typeface="Arial"/>
              </a:rPr>
              <a:t> </a:t>
            </a:r>
            <a:r>
              <a:rPr sz="500" b="1" spc="-40" dirty="0">
                <a:latin typeface="Arial"/>
                <a:cs typeface="Arial"/>
              </a:rPr>
              <a:t>(P</a:t>
            </a:r>
            <a:r>
              <a:rPr sz="500" b="1" spc="-60" dirty="0">
                <a:latin typeface="Arial"/>
                <a:cs typeface="Arial"/>
              </a:rPr>
              <a:t>A</a:t>
            </a:r>
            <a:r>
              <a:rPr sz="500" b="1" spc="-25" dirty="0">
                <a:latin typeface="Arial"/>
                <a:cs typeface="Arial"/>
              </a:rPr>
              <a:t>)</a:t>
            </a:r>
            <a:endParaRPr sz="500">
              <a:latin typeface="Arial"/>
              <a:cs typeface="Arial"/>
            </a:endParaRPr>
          </a:p>
          <a:p>
            <a:pPr marL="358775">
              <a:lnSpc>
                <a:spcPct val="100000"/>
              </a:lnSpc>
              <a:spcBef>
                <a:spcPts val="509"/>
              </a:spcBef>
            </a:pPr>
            <a:r>
              <a:rPr sz="250" spc="20" dirty="0">
                <a:latin typeface="Arial MT"/>
                <a:cs typeface="Arial MT"/>
              </a:rPr>
              <a:t>PALERMO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540503" y="3434727"/>
            <a:ext cx="542925" cy="246379"/>
          </a:xfrm>
          <a:custGeom>
            <a:avLst/>
            <a:gdLst/>
            <a:ahLst/>
            <a:cxnLst/>
            <a:rect l="l" t="t" r="r" b="b"/>
            <a:pathLst>
              <a:path w="542925" h="246379">
                <a:moveTo>
                  <a:pt x="542480" y="0"/>
                </a:moveTo>
                <a:lnTo>
                  <a:pt x="0" y="0"/>
                </a:lnTo>
                <a:lnTo>
                  <a:pt x="0" y="246240"/>
                </a:lnTo>
                <a:lnTo>
                  <a:pt x="542480" y="246240"/>
                </a:lnTo>
                <a:lnTo>
                  <a:pt x="54248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4754371" y="3334639"/>
            <a:ext cx="12573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547393" y="3434727"/>
            <a:ext cx="543560" cy="246379"/>
          </a:xfrm>
          <a:prstGeom prst="rect">
            <a:avLst/>
          </a:prstGeom>
          <a:ln w="5969">
            <a:solidFill>
              <a:srgbClr val="000000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434"/>
              </a:spcBef>
            </a:pPr>
            <a:r>
              <a:rPr sz="500" b="1" spc="-60" dirty="0">
                <a:latin typeface="Arial"/>
                <a:cs typeface="Arial"/>
              </a:rPr>
              <a:t>C</a:t>
            </a:r>
            <a:r>
              <a:rPr sz="500" b="1" spc="-55" dirty="0">
                <a:latin typeface="Arial"/>
                <a:cs typeface="Arial"/>
              </a:rPr>
              <a:t>E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CO</a:t>
            </a:r>
            <a:r>
              <a:rPr sz="500" b="1" spc="-20" dirty="0">
                <a:latin typeface="Arial"/>
                <a:cs typeface="Arial"/>
              </a:rPr>
              <a:t> </a:t>
            </a:r>
            <a:r>
              <a:rPr sz="500" b="1" spc="-25" dirty="0">
                <a:latin typeface="Arial"/>
                <a:cs typeface="Arial"/>
              </a:rPr>
              <a:t>(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50" dirty="0">
                <a:latin typeface="Arial"/>
                <a:cs typeface="Arial"/>
              </a:rPr>
              <a:t>M)</a:t>
            </a:r>
            <a:endParaRPr sz="500">
              <a:latin typeface="Arial"/>
              <a:cs typeface="Arial"/>
            </a:endParaRPr>
          </a:p>
          <a:p>
            <a:pPr marR="12065" algn="r">
              <a:lnSpc>
                <a:spcPct val="100000"/>
              </a:lnSpc>
              <a:spcBef>
                <a:spcPts val="500"/>
              </a:spcBef>
            </a:pPr>
            <a:r>
              <a:rPr sz="250" spc="20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grpSp>
        <p:nvGrpSpPr>
          <p:cNvPr id="101" name="object 101"/>
          <p:cNvGrpSpPr/>
          <p:nvPr/>
        </p:nvGrpSpPr>
        <p:grpSpPr>
          <a:xfrm>
            <a:off x="4545838" y="3095256"/>
            <a:ext cx="549275" cy="252729"/>
            <a:chOff x="4545838" y="3095256"/>
            <a:chExt cx="549275" cy="252729"/>
          </a:xfrm>
        </p:grpSpPr>
        <p:sp>
          <p:nvSpPr>
            <p:cNvPr id="102" name="object 102"/>
            <p:cNvSpPr/>
            <p:nvPr/>
          </p:nvSpPr>
          <p:spPr>
            <a:xfrm>
              <a:off x="4549013" y="3098431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542480" y="0"/>
                  </a:moveTo>
                  <a:lnTo>
                    <a:pt x="0" y="0"/>
                  </a:lnTo>
                  <a:lnTo>
                    <a:pt x="0" y="246240"/>
                  </a:lnTo>
                  <a:lnTo>
                    <a:pt x="542480" y="246240"/>
                  </a:lnTo>
                  <a:lnTo>
                    <a:pt x="542480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4549013" y="3098431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0" y="246240"/>
                  </a:moveTo>
                  <a:lnTo>
                    <a:pt x="542480" y="246240"/>
                  </a:lnTo>
                  <a:lnTo>
                    <a:pt x="542480" y="0"/>
                  </a:lnTo>
                  <a:lnTo>
                    <a:pt x="0" y="0"/>
                  </a:lnTo>
                  <a:lnTo>
                    <a:pt x="0" y="246240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4" name="object 104"/>
          <p:cNvSpPr txBox="1"/>
          <p:nvPr/>
        </p:nvSpPr>
        <p:spPr>
          <a:xfrm>
            <a:off x="4640960" y="3139262"/>
            <a:ext cx="358140" cy="1047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00" b="1" spc="-60" dirty="0">
                <a:latin typeface="Arial"/>
                <a:cs typeface="Arial"/>
              </a:rPr>
              <a:t>C</a:t>
            </a:r>
            <a:r>
              <a:rPr sz="500" b="1" spc="-55" dirty="0">
                <a:latin typeface="Arial"/>
                <a:cs typeface="Arial"/>
              </a:rPr>
              <a:t>E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5" dirty="0">
                <a:latin typeface="Arial"/>
                <a:cs typeface="Arial"/>
              </a:rPr>
              <a:t>C</a:t>
            </a:r>
            <a:r>
              <a:rPr sz="500" b="1" spc="-60" dirty="0">
                <a:latin typeface="Arial"/>
                <a:cs typeface="Arial"/>
              </a:rPr>
              <a:t>O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30" dirty="0">
                <a:latin typeface="Arial"/>
                <a:cs typeface="Arial"/>
              </a:rPr>
              <a:t>(</a:t>
            </a:r>
            <a:r>
              <a:rPr sz="500" b="1" spc="-55" dirty="0">
                <a:latin typeface="Arial"/>
                <a:cs typeface="Arial"/>
              </a:rPr>
              <a:t>V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25" dirty="0">
                <a:latin typeface="Arial"/>
                <a:cs typeface="Arial"/>
              </a:rPr>
              <a:t>)</a:t>
            </a:r>
            <a:endParaRPr sz="50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767198" y="2997200"/>
            <a:ext cx="12509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920741" y="3282213"/>
            <a:ext cx="176530" cy="68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50" spc="20" dirty="0">
                <a:latin typeface="Arial MT"/>
                <a:cs typeface="Arial MT"/>
              </a:rPr>
              <a:t>VERONA</a:t>
            </a:r>
            <a:endParaRPr sz="250">
              <a:latin typeface="Arial MT"/>
              <a:cs typeface="Arial MT"/>
            </a:endParaRPr>
          </a:p>
        </p:txBody>
      </p:sp>
      <p:grpSp>
        <p:nvGrpSpPr>
          <p:cNvPr id="107" name="object 107"/>
          <p:cNvGrpSpPr/>
          <p:nvPr/>
        </p:nvGrpSpPr>
        <p:grpSpPr>
          <a:xfrm>
            <a:off x="4476940" y="2462720"/>
            <a:ext cx="358140" cy="1770380"/>
            <a:chOff x="4476940" y="2462720"/>
            <a:chExt cx="358140" cy="1770380"/>
          </a:xfrm>
        </p:grpSpPr>
        <p:sp>
          <p:nvSpPr>
            <p:cNvPr id="108" name="object 108"/>
            <p:cNvSpPr/>
            <p:nvPr/>
          </p:nvSpPr>
          <p:spPr>
            <a:xfrm>
              <a:off x="4487418" y="3221609"/>
              <a:ext cx="69215" cy="1270"/>
            </a:xfrm>
            <a:custGeom>
              <a:avLst/>
              <a:gdLst/>
              <a:ahLst/>
              <a:cxnLst/>
              <a:rect l="l" t="t" r="r" b="b"/>
              <a:pathLst>
                <a:path w="69214" h="1269">
                  <a:moveTo>
                    <a:pt x="0" y="1270"/>
                  </a:moveTo>
                  <a:lnTo>
                    <a:pt x="68961" y="0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479925" y="3557016"/>
              <a:ext cx="60960" cy="1270"/>
            </a:xfrm>
            <a:custGeom>
              <a:avLst/>
              <a:gdLst/>
              <a:ahLst/>
              <a:cxnLst/>
              <a:rect l="l" t="t" r="r" b="b"/>
              <a:pathLst>
                <a:path w="60960" h="1270">
                  <a:moveTo>
                    <a:pt x="-2984" y="381"/>
                  </a:moveTo>
                  <a:lnTo>
                    <a:pt x="63563" y="381"/>
                  </a:lnTo>
                </a:path>
              </a:pathLst>
            </a:custGeom>
            <a:ln w="673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4489831" y="2989961"/>
              <a:ext cx="334645" cy="1240155"/>
            </a:xfrm>
            <a:custGeom>
              <a:avLst/>
              <a:gdLst/>
              <a:ahLst/>
              <a:cxnLst/>
              <a:rect l="l" t="t" r="r" b="b"/>
              <a:pathLst>
                <a:path w="334645" h="1240154">
                  <a:moveTo>
                    <a:pt x="334390" y="0"/>
                  </a:moveTo>
                  <a:lnTo>
                    <a:pt x="334390" y="25273"/>
                  </a:lnTo>
                  <a:lnTo>
                    <a:pt x="0" y="25273"/>
                  </a:lnTo>
                  <a:lnTo>
                    <a:pt x="0" y="1240028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4487418" y="3891153"/>
              <a:ext cx="57785" cy="1270"/>
            </a:xfrm>
            <a:custGeom>
              <a:avLst/>
              <a:gdLst/>
              <a:ahLst/>
              <a:cxnLst/>
              <a:rect l="l" t="t" r="r" b="b"/>
              <a:pathLst>
                <a:path w="57785" h="1270">
                  <a:moveTo>
                    <a:pt x="-2984" y="444"/>
                  </a:moveTo>
                  <a:lnTo>
                    <a:pt x="60388" y="444"/>
                  </a:lnTo>
                </a:path>
              </a:pathLst>
            </a:custGeom>
            <a:ln w="68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4830572" y="2465705"/>
              <a:ext cx="1270" cy="186690"/>
            </a:xfrm>
            <a:custGeom>
              <a:avLst/>
              <a:gdLst/>
              <a:ahLst/>
              <a:cxnLst/>
              <a:rect l="l" t="t" r="r" b="b"/>
              <a:pathLst>
                <a:path w="1270" h="186689">
                  <a:moveTo>
                    <a:pt x="0" y="0"/>
                  </a:moveTo>
                  <a:lnTo>
                    <a:pt x="1270" y="186182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/>
          <p:nvPr/>
        </p:nvSpPr>
        <p:spPr>
          <a:xfrm>
            <a:off x="4314825" y="1545336"/>
            <a:ext cx="1270" cy="66040"/>
          </a:xfrm>
          <a:custGeom>
            <a:avLst/>
            <a:gdLst/>
            <a:ahLst/>
            <a:cxnLst/>
            <a:rect l="l" t="t" r="r" b="b"/>
            <a:pathLst>
              <a:path w="1270" h="66040">
                <a:moveTo>
                  <a:pt x="762" y="0"/>
                </a:moveTo>
                <a:lnTo>
                  <a:pt x="0" y="65786"/>
                </a:lnTo>
              </a:path>
            </a:pathLst>
          </a:custGeom>
          <a:ln w="59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 txBox="1"/>
          <p:nvPr/>
        </p:nvSpPr>
        <p:spPr>
          <a:xfrm>
            <a:off x="8675623" y="2628138"/>
            <a:ext cx="7366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8444653" y="2724556"/>
            <a:ext cx="528320" cy="246379"/>
          </a:xfrm>
          <a:prstGeom prst="rect">
            <a:avLst/>
          </a:prstGeom>
          <a:solidFill>
            <a:srgbClr val="DBEDF4"/>
          </a:solidFill>
          <a:ln w="5969">
            <a:solidFill>
              <a:srgbClr val="000000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10"/>
              </a:spcBef>
            </a:pPr>
            <a:r>
              <a:rPr sz="500" b="1" spc="-55" dirty="0">
                <a:latin typeface="Arial"/>
                <a:cs typeface="Arial"/>
              </a:rPr>
              <a:t>P</a:t>
            </a:r>
            <a:r>
              <a:rPr sz="500" b="1" spc="-60" dirty="0">
                <a:latin typeface="Arial"/>
                <a:cs typeface="Arial"/>
              </a:rPr>
              <a:t>OLO</a:t>
            </a:r>
            <a:r>
              <a:rPr sz="500" b="1" spc="-30" dirty="0">
                <a:latin typeface="Arial"/>
                <a:cs typeface="Arial"/>
              </a:rPr>
              <a:t> </a:t>
            </a:r>
            <a:r>
              <a:rPr sz="500" b="1" spc="-60" dirty="0">
                <a:latin typeface="Arial"/>
                <a:cs typeface="Arial"/>
              </a:rPr>
              <a:t>NA</a:t>
            </a:r>
            <a:r>
              <a:rPr sz="500" b="1" spc="-50" dirty="0">
                <a:latin typeface="Arial"/>
                <a:cs typeface="Arial"/>
              </a:rPr>
              <a:t>Z</a:t>
            </a:r>
            <a:r>
              <a:rPr sz="500" b="1" spc="-40" dirty="0">
                <a:latin typeface="Arial"/>
                <a:cs typeface="Arial"/>
              </a:rPr>
              <a:t>IO</a:t>
            </a:r>
            <a:r>
              <a:rPr sz="500" b="1" spc="-60" dirty="0">
                <a:latin typeface="Arial"/>
                <a:cs typeface="Arial"/>
              </a:rPr>
              <a:t>NA</a:t>
            </a:r>
            <a:r>
              <a:rPr sz="500" b="1" spc="-50" dirty="0">
                <a:latin typeface="Arial"/>
                <a:cs typeface="Arial"/>
              </a:rPr>
              <a:t>LE</a:t>
            </a:r>
            <a:endParaRPr sz="500">
              <a:latin typeface="Arial"/>
              <a:cs typeface="Arial"/>
            </a:endParaRPr>
          </a:p>
          <a:p>
            <a:pPr marL="71755">
              <a:lnSpc>
                <a:spcPct val="100000"/>
              </a:lnSpc>
              <a:spcBef>
                <a:spcPts val="55"/>
              </a:spcBef>
            </a:pPr>
            <a:r>
              <a:rPr sz="500" b="1" spc="-50" dirty="0">
                <a:latin typeface="Arial"/>
                <a:cs typeface="Arial"/>
              </a:rPr>
              <a:t>RIFORNIMENTI</a:t>
            </a:r>
            <a:endParaRPr sz="500">
              <a:latin typeface="Arial"/>
              <a:cs typeface="Arial"/>
            </a:endParaRPr>
          </a:p>
          <a:p>
            <a:pPr marL="344170">
              <a:lnSpc>
                <a:spcPct val="100000"/>
              </a:lnSpc>
              <a:spcBef>
                <a:spcPts val="240"/>
              </a:spcBef>
            </a:pPr>
            <a:r>
              <a:rPr sz="250" spc="15" dirty="0">
                <a:latin typeface="Arial MT"/>
                <a:cs typeface="Arial MT"/>
              </a:rPr>
              <a:t>P</a:t>
            </a:r>
            <a:r>
              <a:rPr sz="250" spc="5" dirty="0">
                <a:latin typeface="Arial MT"/>
                <a:cs typeface="Arial MT"/>
              </a:rPr>
              <a:t>I</a:t>
            </a:r>
            <a:r>
              <a:rPr sz="250" spc="15" dirty="0">
                <a:latin typeface="Arial MT"/>
                <a:cs typeface="Arial MT"/>
              </a:rPr>
              <a:t>A</a:t>
            </a:r>
            <a:r>
              <a:rPr sz="250" spc="20" dirty="0">
                <a:latin typeface="Arial MT"/>
                <a:cs typeface="Arial MT"/>
              </a:rPr>
              <a:t>C</a:t>
            </a:r>
            <a:r>
              <a:rPr sz="250" spc="15" dirty="0">
                <a:latin typeface="Arial MT"/>
                <a:cs typeface="Arial MT"/>
              </a:rPr>
              <a:t>E</a:t>
            </a:r>
            <a:r>
              <a:rPr sz="250" spc="20" dirty="0">
                <a:latin typeface="Arial MT"/>
                <a:cs typeface="Arial MT"/>
              </a:rPr>
              <a:t>NZA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8441690" y="3102381"/>
            <a:ext cx="528320" cy="246379"/>
          </a:xfrm>
          <a:custGeom>
            <a:avLst/>
            <a:gdLst/>
            <a:ahLst/>
            <a:cxnLst/>
            <a:rect l="l" t="t" r="r" b="b"/>
            <a:pathLst>
              <a:path w="528320" h="246379">
                <a:moveTo>
                  <a:pt x="528231" y="0"/>
                </a:moveTo>
                <a:lnTo>
                  <a:pt x="0" y="0"/>
                </a:lnTo>
                <a:lnTo>
                  <a:pt x="0" y="246227"/>
                </a:lnTo>
                <a:lnTo>
                  <a:pt x="528231" y="246227"/>
                </a:lnTo>
                <a:lnTo>
                  <a:pt x="528231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 txBox="1"/>
          <p:nvPr/>
        </p:nvSpPr>
        <p:spPr>
          <a:xfrm>
            <a:off x="8645397" y="3006089"/>
            <a:ext cx="12573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8444653" y="3102381"/>
            <a:ext cx="528320" cy="246379"/>
          </a:xfrm>
          <a:prstGeom prst="rect">
            <a:avLst/>
          </a:prstGeom>
          <a:ln w="5969">
            <a:solidFill>
              <a:srgbClr val="000000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10"/>
              </a:spcBef>
            </a:pPr>
            <a:r>
              <a:rPr sz="500" b="1" spc="-55" dirty="0">
                <a:latin typeface="Arial"/>
                <a:cs typeface="Arial"/>
              </a:rPr>
              <a:t>P</a:t>
            </a:r>
            <a:r>
              <a:rPr sz="500" b="1" spc="-60" dirty="0">
                <a:latin typeface="Arial"/>
                <a:cs typeface="Arial"/>
              </a:rPr>
              <a:t>ARCO</a:t>
            </a:r>
            <a:r>
              <a:rPr sz="500" b="1" spc="-20" dirty="0">
                <a:latin typeface="Arial"/>
                <a:cs typeface="Arial"/>
              </a:rPr>
              <a:t> </a:t>
            </a:r>
            <a:r>
              <a:rPr sz="500" b="1" spc="-60" dirty="0">
                <a:latin typeface="Arial"/>
                <a:cs typeface="Arial"/>
              </a:rPr>
              <a:t>ME</a:t>
            </a:r>
            <a:r>
              <a:rPr sz="500" b="1" spc="-40" dirty="0">
                <a:latin typeface="Arial"/>
                <a:cs typeface="Arial"/>
              </a:rPr>
              <a:t>ZZI</a:t>
            </a:r>
            <a:endParaRPr sz="500">
              <a:latin typeface="Arial"/>
              <a:cs typeface="Arial"/>
            </a:endParaRPr>
          </a:p>
          <a:p>
            <a:pPr marL="86995">
              <a:lnSpc>
                <a:spcPct val="100000"/>
              </a:lnSpc>
              <a:spcBef>
                <a:spcPts val="55"/>
              </a:spcBef>
            </a:pPr>
            <a:r>
              <a:rPr sz="500" b="1" spc="-60" dirty="0">
                <a:latin typeface="Arial"/>
                <a:cs typeface="Arial"/>
              </a:rPr>
              <a:t>C</a:t>
            </a:r>
            <a:r>
              <a:rPr sz="500" b="1" spc="-65" dirty="0">
                <a:latin typeface="Arial"/>
                <a:cs typeface="Arial"/>
              </a:rPr>
              <a:t>OR</a:t>
            </a:r>
            <a:r>
              <a:rPr sz="500" b="1" spc="-25" dirty="0">
                <a:latin typeface="Arial"/>
                <a:cs typeface="Arial"/>
              </a:rPr>
              <a:t>. </a:t>
            </a:r>
            <a:r>
              <a:rPr sz="500" b="1" spc="-50" dirty="0">
                <a:latin typeface="Arial"/>
                <a:cs typeface="Arial"/>
              </a:rPr>
              <a:t>E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60" dirty="0">
                <a:latin typeface="Arial"/>
                <a:cs typeface="Arial"/>
              </a:rPr>
              <a:t>C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N</a:t>
            </a:r>
            <a:r>
              <a:rPr sz="500" b="1" spc="-45" dirty="0">
                <a:latin typeface="Arial"/>
                <a:cs typeface="Arial"/>
              </a:rPr>
              <a:t>G.</a:t>
            </a:r>
            <a:endParaRPr sz="500">
              <a:latin typeface="Arial"/>
              <a:cs typeface="Arial"/>
            </a:endParaRPr>
          </a:p>
          <a:p>
            <a:pPr marR="1270" algn="r">
              <a:lnSpc>
                <a:spcPct val="100000"/>
              </a:lnSpc>
              <a:spcBef>
                <a:spcPts val="240"/>
              </a:spcBef>
            </a:pPr>
            <a:r>
              <a:rPr sz="250" spc="20" dirty="0">
                <a:latin typeface="Arial MT"/>
                <a:cs typeface="Arial MT"/>
              </a:rPr>
              <a:t>LENTA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8446134" y="3458489"/>
            <a:ext cx="528320" cy="246379"/>
          </a:xfrm>
          <a:custGeom>
            <a:avLst/>
            <a:gdLst/>
            <a:ahLst/>
            <a:cxnLst/>
            <a:rect l="l" t="t" r="r" b="b"/>
            <a:pathLst>
              <a:path w="528320" h="246379">
                <a:moveTo>
                  <a:pt x="528231" y="0"/>
                </a:moveTo>
                <a:lnTo>
                  <a:pt x="0" y="0"/>
                </a:lnTo>
                <a:lnTo>
                  <a:pt x="0" y="246227"/>
                </a:lnTo>
                <a:lnTo>
                  <a:pt x="528231" y="246227"/>
                </a:lnTo>
                <a:lnTo>
                  <a:pt x="528231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 txBox="1"/>
          <p:nvPr/>
        </p:nvSpPr>
        <p:spPr>
          <a:xfrm>
            <a:off x="8649716" y="3362325"/>
            <a:ext cx="12509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8444653" y="3458489"/>
            <a:ext cx="528320" cy="246379"/>
          </a:xfrm>
          <a:prstGeom prst="rect">
            <a:avLst/>
          </a:prstGeom>
          <a:ln w="5969">
            <a:solidFill>
              <a:srgbClr val="000000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434"/>
              </a:spcBef>
            </a:pPr>
            <a:r>
              <a:rPr sz="500" b="1" spc="-55" dirty="0">
                <a:latin typeface="Arial"/>
                <a:cs typeface="Arial"/>
              </a:rPr>
              <a:t>P</a:t>
            </a:r>
            <a:r>
              <a:rPr sz="500" b="1" spc="-60" dirty="0">
                <a:latin typeface="Arial"/>
                <a:cs typeface="Arial"/>
              </a:rPr>
              <a:t>ARCO</a:t>
            </a:r>
            <a:r>
              <a:rPr sz="500" b="1" spc="-20" dirty="0">
                <a:latin typeface="Arial"/>
                <a:cs typeface="Arial"/>
              </a:rPr>
              <a:t> </a:t>
            </a:r>
            <a:r>
              <a:rPr sz="500" b="1" spc="-65" dirty="0">
                <a:latin typeface="Arial"/>
                <a:cs typeface="Arial"/>
              </a:rPr>
              <a:t>MA</a:t>
            </a:r>
            <a:r>
              <a:rPr sz="500" b="1" spc="-50" dirty="0">
                <a:latin typeface="Arial"/>
                <a:cs typeface="Arial"/>
              </a:rPr>
              <a:t>TE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A</a:t>
            </a:r>
            <a:r>
              <a:rPr sz="500" b="1" spc="-35" dirty="0">
                <a:latin typeface="Arial"/>
                <a:cs typeface="Arial"/>
              </a:rPr>
              <a:t>LI</a:t>
            </a:r>
            <a:endParaRPr sz="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500">
              <a:latin typeface="Arial"/>
              <a:cs typeface="Arial"/>
            </a:endParaRPr>
          </a:p>
          <a:p>
            <a:pPr marL="99060">
              <a:lnSpc>
                <a:spcPct val="100000"/>
              </a:lnSpc>
            </a:pPr>
            <a:r>
              <a:rPr sz="250" spc="15" dirty="0">
                <a:latin typeface="Arial MT"/>
                <a:cs typeface="Arial MT"/>
              </a:rPr>
              <a:t>PESCHIERA</a:t>
            </a:r>
            <a:r>
              <a:rPr sz="250" spc="-15" dirty="0">
                <a:latin typeface="Arial MT"/>
                <a:cs typeface="Arial MT"/>
              </a:rPr>
              <a:t> </a:t>
            </a:r>
            <a:r>
              <a:rPr sz="250" spc="20" dirty="0">
                <a:latin typeface="Arial MT"/>
                <a:cs typeface="Arial MT"/>
              </a:rPr>
              <a:t>DEL</a:t>
            </a:r>
            <a:r>
              <a:rPr sz="250" spc="-15" dirty="0">
                <a:latin typeface="Arial MT"/>
                <a:cs typeface="Arial MT"/>
              </a:rPr>
              <a:t> </a:t>
            </a:r>
            <a:r>
              <a:rPr sz="250" spc="20" dirty="0">
                <a:latin typeface="Arial MT"/>
                <a:cs typeface="Arial MT"/>
              </a:rPr>
              <a:t>GARDA</a:t>
            </a:r>
            <a:endParaRPr sz="250">
              <a:latin typeface="Arial MT"/>
              <a:cs typeface="Arial MT"/>
            </a:endParaRPr>
          </a:p>
        </p:txBody>
      </p:sp>
      <p:grpSp>
        <p:nvGrpSpPr>
          <p:cNvPr id="122" name="object 122"/>
          <p:cNvGrpSpPr/>
          <p:nvPr/>
        </p:nvGrpSpPr>
        <p:grpSpPr>
          <a:xfrm>
            <a:off x="8705405" y="2964497"/>
            <a:ext cx="303530" cy="620395"/>
            <a:chOff x="8705405" y="2964497"/>
            <a:chExt cx="303530" cy="620395"/>
          </a:xfrm>
        </p:grpSpPr>
        <p:sp>
          <p:nvSpPr>
            <p:cNvPr id="123" name="object 123"/>
            <p:cNvSpPr/>
            <p:nvPr/>
          </p:nvSpPr>
          <p:spPr>
            <a:xfrm>
              <a:off x="8708390" y="2967482"/>
              <a:ext cx="297815" cy="258445"/>
            </a:xfrm>
            <a:custGeom>
              <a:avLst/>
              <a:gdLst/>
              <a:ahLst/>
              <a:cxnLst/>
              <a:rect l="l" t="t" r="r" b="b"/>
              <a:pathLst>
                <a:path w="297815" h="258444">
                  <a:moveTo>
                    <a:pt x="0" y="0"/>
                  </a:moveTo>
                  <a:lnTo>
                    <a:pt x="0" y="45720"/>
                  </a:lnTo>
                  <a:lnTo>
                    <a:pt x="297561" y="45720"/>
                  </a:lnTo>
                  <a:lnTo>
                    <a:pt x="297561" y="257936"/>
                  </a:lnTo>
                  <a:lnTo>
                    <a:pt x="261620" y="257936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711057" y="2970784"/>
              <a:ext cx="295275" cy="610870"/>
            </a:xfrm>
            <a:custGeom>
              <a:avLst/>
              <a:gdLst/>
              <a:ahLst/>
              <a:cxnLst/>
              <a:rect l="l" t="t" r="r" b="b"/>
              <a:pathLst>
                <a:path w="295275" h="610870">
                  <a:moveTo>
                    <a:pt x="0" y="0"/>
                  </a:moveTo>
                  <a:lnTo>
                    <a:pt x="0" y="39751"/>
                  </a:lnTo>
                  <a:lnTo>
                    <a:pt x="294894" y="39751"/>
                  </a:lnTo>
                  <a:lnTo>
                    <a:pt x="294894" y="610870"/>
                  </a:lnTo>
                  <a:lnTo>
                    <a:pt x="263398" y="610870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5" name="object 125"/>
          <p:cNvSpPr txBox="1"/>
          <p:nvPr/>
        </p:nvSpPr>
        <p:spPr>
          <a:xfrm>
            <a:off x="7372604" y="2629281"/>
            <a:ext cx="7366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7147782" y="2725572"/>
            <a:ext cx="531495" cy="246379"/>
          </a:xfrm>
          <a:prstGeom prst="rect">
            <a:avLst/>
          </a:prstGeom>
          <a:solidFill>
            <a:srgbClr val="DBEDF4"/>
          </a:solidFill>
          <a:ln w="5969">
            <a:solidFill>
              <a:srgbClr val="000000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62865">
              <a:lnSpc>
                <a:spcPct val="100000"/>
              </a:lnSpc>
              <a:spcBef>
                <a:spcPts val="434"/>
              </a:spcBef>
            </a:pPr>
            <a:r>
              <a:rPr sz="500" b="1" spc="-55" dirty="0">
                <a:latin typeface="Arial"/>
                <a:cs typeface="Arial"/>
              </a:rPr>
              <a:t>POLMA</a:t>
            </a:r>
            <a:r>
              <a:rPr sz="500" b="1" spc="-60" dirty="0">
                <a:latin typeface="Arial"/>
                <a:cs typeface="Arial"/>
              </a:rPr>
              <a:t>N</a:t>
            </a:r>
            <a:r>
              <a:rPr sz="500" b="1" spc="-50" dirty="0">
                <a:latin typeface="Arial"/>
                <a:cs typeface="Arial"/>
              </a:rPr>
              <a:t>T</a:t>
            </a:r>
            <a:r>
              <a:rPr sz="500" b="1" spc="-30" dirty="0">
                <a:latin typeface="Arial"/>
                <a:cs typeface="Arial"/>
              </a:rPr>
              <a:t> </a:t>
            </a:r>
            <a:r>
              <a:rPr sz="500" b="1" spc="-60" dirty="0">
                <a:latin typeface="Arial"/>
                <a:cs typeface="Arial"/>
              </a:rPr>
              <a:t>SUD</a:t>
            </a:r>
            <a:endParaRPr sz="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50">
              <a:latin typeface="Arial"/>
              <a:cs typeface="Arial"/>
            </a:endParaRPr>
          </a:p>
          <a:p>
            <a:pPr marR="3810" algn="r">
              <a:lnSpc>
                <a:spcPct val="100000"/>
              </a:lnSpc>
            </a:pPr>
            <a:r>
              <a:rPr sz="250" spc="15" dirty="0">
                <a:latin typeface="Arial MT"/>
                <a:cs typeface="Arial MT"/>
              </a:rPr>
              <a:t>NOLA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7145908" y="3106572"/>
            <a:ext cx="530225" cy="246379"/>
          </a:xfrm>
          <a:custGeom>
            <a:avLst/>
            <a:gdLst/>
            <a:ahLst/>
            <a:cxnLst/>
            <a:rect l="l" t="t" r="r" b="b"/>
            <a:pathLst>
              <a:path w="530225" h="246379">
                <a:moveTo>
                  <a:pt x="529971" y="0"/>
                </a:moveTo>
                <a:lnTo>
                  <a:pt x="0" y="0"/>
                </a:lnTo>
                <a:lnTo>
                  <a:pt x="0" y="246227"/>
                </a:lnTo>
                <a:lnTo>
                  <a:pt x="529971" y="246227"/>
                </a:lnTo>
                <a:lnTo>
                  <a:pt x="529971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 txBox="1"/>
          <p:nvPr/>
        </p:nvSpPr>
        <p:spPr>
          <a:xfrm>
            <a:off x="7349997" y="3010281"/>
            <a:ext cx="12509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4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7147782" y="3106572"/>
            <a:ext cx="531495" cy="246379"/>
          </a:xfrm>
          <a:prstGeom prst="rect">
            <a:avLst/>
          </a:prstGeom>
          <a:ln w="5969">
            <a:solidFill>
              <a:srgbClr val="000000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434"/>
              </a:spcBef>
            </a:pPr>
            <a:r>
              <a:rPr sz="500" b="1" spc="-50" dirty="0">
                <a:latin typeface="Arial"/>
                <a:cs typeface="Arial"/>
              </a:rPr>
              <a:t>1</a:t>
            </a:r>
            <a:r>
              <a:rPr sz="500" b="1" spc="-45" dirty="0">
                <a:latin typeface="Arial"/>
                <a:cs typeface="Arial"/>
              </a:rPr>
              <a:t>0</a:t>
            </a:r>
            <a:r>
              <a:rPr sz="500" b="1" spc="5" dirty="0">
                <a:latin typeface="Times New Roman"/>
                <a:cs typeface="Times New Roman"/>
              </a:rPr>
              <a:t>°</a:t>
            </a:r>
            <a:r>
              <a:rPr sz="500" b="1" spc="-15" dirty="0">
                <a:latin typeface="Times New Roman"/>
                <a:cs typeface="Times New Roman"/>
              </a:rPr>
              <a:t> </a:t>
            </a:r>
            <a:r>
              <a:rPr sz="500" b="1" spc="-60" dirty="0">
                <a:latin typeface="Arial"/>
                <a:cs typeface="Arial"/>
              </a:rPr>
              <a:t>C</a:t>
            </a:r>
            <a:r>
              <a:rPr sz="500" b="1" spc="-55" dirty="0">
                <a:latin typeface="Arial"/>
                <a:cs typeface="Arial"/>
              </a:rPr>
              <a:t>E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45" dirty="0">
                <a:latin typeface="Arial"/>
                <a:cs typeface="Arial"/>
              </a:rPr>
              <a:t>IM</a:t>
            </a:r>
            <a:r>
              <a:rPr sz="500" b="1" spc="-60" dirty="0">
                <a:latin typeface="Arial"/>
                <a:cs typeface="Arial"/>
              </a:rPr>
              <a:t>AN</a:t>
            </a:r>
            <a:r>
              <a:rPr sz="500" b="1" spc="-50" dirty="0">
                <a:latin typeface="Arial"/>
                <a:cs typeface="Arial"/>
              </a:rPr>
              <a:t>T</a:t>
            </a:r>
            <a:endParaRPr sz="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50">
              <a:latin typeface="Arial"/>
              <a:cs typeface="Arial"/>
            </a:endParaRPr>
          </a:p>
          <a:p>
            <a:pPr marR="1905" algn="r">
              <a:lnSpc>
                <a:spcPct val="100000"/>
              </a:lnSpc>
            </a:pPr>
            <a:r>
              <a:rPr sz="250" spc="15" dirty="0">
                <a:latin typeface="Arial MT"/>
                <a:cs typeface="Arial MT"/>
              </a:rPr>
              <a:t>NAPOLI</a:t>
            </a:r>
            <a:endParaRPr sz="250">
              <a:latin typeface="Arial MT"/>
              <a:cs typeface="Arial MT"/>
            </a:endParaRPr>
          </a:p>
        </p:txBody>
      </p:sp>
      <p:grpSp>
        <p:nvGrpSpPr>
          <p:cNvPr id="130" name="object 130"/>
          <p:cNvGrpSpPr/>
          <p:nvPr/>
        </p:nvGrpSpPr>
        <p:grpSpPr>
          <a:xfrm>
            <a:off x="7152385" y="2968625"/>
            <a:ext cx="577850" cy="733425"/>
            <a:chOff x="7152385" y="2968625"/>
            <a:chExt cx="577850" cy="733425"/>
          </a:xfrm>
        </p:grpSpPr>
        <p:sp>
          <p:nvSpPr>
            <p:cNvPr id="131" name="object 131"/>
            <p:cNvSpPr/>
            <p:nvPr/>
          </p:nvSpPr>
          <p:spPr>
            <a:xfrm>
              <a:off x="7407274" y="2971800"/>
              <a:ext cx="319405" cy="258445"/>
            </a:xfrm>
            <a:custGeom>
              <a:avLst/>
              <a:gdLst/>
              <a:ahLst/>
              <a:cxnLst/>
              <a:rect l="l" t="t" r="r" b="b"/>
              <a:pathLst>
                <a:path w="319404" h="258444">
                  <a:moveTo>
                    <a:pt x="0" y="0"/>
                  </a:moveTo>
                  <a:lnTo>
                    <a:pt x="0" y="31623"/>
                  </a:lnTo>
                  <a:lnTo>
                    <a:pt x="319278" y="31623"/>
                  </a:lnTo>
                  <a:lnTo>
                    <a:pt x="319278" y="257936"/>
                  </a:lnTo>
                  <a:lnTo>
                    <a:pt x="268605" y="257936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7152385" y="3455822"/>
              <a:ext cx="530225" cy="246379"/>
            </a:xfrm>
            <a:custGeom>
              <a:avLst/>
              <a:gdLst/>
              <a:ahLst/>
              <a:cxnLst/>
              <a:rect l="l" t="t" r="r" b="b"/>
              <a:pathLst>
                <a:path w="530225" h="246379">
                  <a:moveTo>
                    <a:pt x="529971" y="0"/>
                  </a:moveTo>
                  <a:lnTo>
                    <a:pt x="0" y="0"/>
                  </a:lnTo>
                  <a:lnTo>
                    <a:pt x="0" y="246227"/>
                  </a:lnTo>
                  <a:lnTo>
                    <a:pt x="529971" y="246227"/>
                  </a:lnTo>
                  <a:lnTo>
                    <a:pt x="529971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3" name="object 133"/>
          <p:cNvSpPr txBox="1"/>
          <p:nvPr/>
        </p:nvSpPr>
        <p:spPr>
          <a:xfrm>
            <a:off x="7356475" y="3359657"/>
            <a:ext cx="12509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4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7147782" y="3455822"/>
            <a:ext cx="531495" cy="246379"/>
          </a:xfrm>
          <a:prstGeom prst="rect">
            <a:avLst/>
          </a:prstGeom>
          <a:ln w="5969">
            <a:solidFill>
              <a:srgbClr val="000000"/>
            </a:solidFill>
          </a:ln>
        </p:spPr>
        <p:txBody>
          <a:bodyPr vert="horz" wrap="square" lIns="0" tIns="55880" rIns="0" bIns="0" rtlCol="0">
            <a:spAutoFit/>
          </a:bodyPr>
          <a:lstStyle/>
          <a:p>
            <a:pPr marL="66675">
              <a:lnSpc>
                <a:spcPct val="100000"/>
              </a:lnSpc>
              <a:spcBef>
                <a:spcPts val="440"/>
              </a:spcBef>
            </a:pPr>
            <a:r>
              <a:rPr sz="500" b="1" spc="-55" dirty="0">
                <a:latin typeface="Arial"/>
                <a:cs typeface="Arial"/>
              </a:rPr>
              <a:t>SE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5" dirty="0">
                <a:latin typeface="Arial"/>
                <a:cs typeface="Arial"/>
              </a:rPr>
              <a:t>MAN</a:t>
            </a:r>
            <a:r>
              <a:rPr sz="500" b="1" spc="-50" dirty="0">
                <a:latin typeface="Arial"/>
                <a:cs typeface="Arial"/>
              </a:rPr>
              <a:t>T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40" dirty="0">
                <a:latin typeface="Arial"/>
                <a:cs typeface="Arial"/>
              </a:rPr>
              <a:t>(PA)</a:t>
            </a:r>
            <a:endParaRPr sz="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50">
              <a:latin typeface="Arial"/>
              <a:cs typeface="Arial"/>
            </a:endParaRPr>
          </a:p>
          <a:p>
            <a:pPr marL="353060">
              <a:lnSpc>
                <a:spcPct val="100000"/>
              </a:lnSpc>
            </a:pPr>
            <a:r>
              <a:rPr sz="250" spc="15" dirty="0">
                <a:latin typeface="Arial MT"/>
                <a:cs typeface="Arial MT"/>
              </a:rPr>
              <a:t>PALE</a:t>
            </a:r>
            <a:r>
              <a:rPr sz="250" spc="20" dirty="0">
                <a:latin typeface="Arial MT"/>
                <a:cs typeface="Arial MT"/>
              </a:rPr>
              <a:t>RM</a:t>
            </a:r>
            <a:r>
              <a:rPr sz="250" spc="25" dirty="0">
                <a:latin typeface="Arial MT"/>
                <a:cs typeface="Arial MT"/>
              </a:rPr>
              <a:t>O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7152385" y="3828186"/>
            <a:ext cx="530225" cy="246379"/>
          </a:xfrm>
          <a:custGeom>
            <a:avLst/>
            <a:gdLst/>
            <a:ahLst/>
            <a:cxnLst/>
            <a:rect l="l" t="t" r="r" b="b"/>
            <a:pathLst>
              <a:path w="530225" h="246379">
                <a:moveTo>
                  <a:pt x="529971" y="0"/>
                </a:moveTo>
                <a:lnTo>
                  <a:pt x="0" y="0"/>
                </a:lnTo>
                <a:lnTo>
                  <a:pt x="0" y="246227"/>
                </a:lnTo>
                <a:lnTo>
                  <a:pt x="529971" y="246227"/>
                </a:lnTo>
                <a:lnTo>
                  <a:pt x="529971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 txBox="1"/>
          <p:nvPr/>
        </p:nvSpPr>
        <p:spPr>
          <a:xfrm>
            <a:off x="7356475" y="3732021"/>
            <a:ext cx="12509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4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7147782" y="3828186"/>
            <a:ext cx="531495" cy="246379"/>
          </a:xfrm>
          <a:prstGeom prst="rect">
            <a:avLst/>
          </a:prstGeom>
          <a:ln w="5969">
            <a:solidFill>
              <a:srgbClr val="000000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434"/>
              </a:spcBef>
            </a:pPr>
            <a:r>
              <a:rPr sz="500" b="1" spc="-55" dirty="0">
                <a:latin typeface="Arial"/>
                <a:cs typeface="Arial"/>
              </a:rPr>
              <a:t>SE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70" dirty="0">
                <a:latin typeface="Arial"/>
                <a:cs typeface="Arial"/>
              </a:rPr>
              <a:t>M</a:t>
            </a:r>
            <a:r>
              <a:rPr sz="500" b="1" spc="-60" dirty="0">
                <a:latin typeface="Arial"/>
                <a:cs typeface="Arial"/>
              </a:rPr>
              <a:t>AN</a:t>
            </a:r>
            <a:r>
              <a:rPr sz="500" b="1" spc="-45" dirty="0">
                <a:latin typeface="Arial"/>
                <a:cs typeface="Arial"/>
              </a:rPr>
              <a:t>T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30" dirty="0">
                <a:latin typeface="Arial"/>
                <a:cs typeface="Arial"/>
              </a:rPr>
              <a:t>(</a:t>
            </a:r>
            <a:r>
              <a:rPr sz="500" b="1" spc="-60" dirty="0">
                <a:latin typeface="Arial"/>
                <a:cs typeface="Arial"/>
              </a:rPr>
              <a:t>CA</a:t>
            </a:r>
            <a:r>
              <a:rPr sz="500" b="1" spc="-25" dirty="0">
                <a:latin typeface="Arial"/>
                <a:cs typeface="Arial"/>
              </a:rPr>
              <a:t>)</a:t>
            </a:r>
            <a:endParaRPr sz="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500">
              <a:latin typeface="Arial"/>
              <a:cs typeface="Arial"/>
            </a:endParaRPr>
          </a:p>
          <a:p>
            <a:pPr algn="r">
              <a:lnSpc>
                <a:spcPct val="100000"/>
              </a:lnSpc>
            </a:pPr>
            <a:r>
              <a:rPr sz="250" spc="15" dirty="0">
                <a:latin typeface="Arial MT"/>
                <a:cs typeface="Arial MT"/>
              </a:rPr>
              <a:t>CAGLIARI</a:t>
            </a:r>
            <a:endParaRPr sz="250">
              <a:latin typeface="Arial MT"/>
              <a:cs typeface="Arial MT"/>
            </a:endParaRPr>
          </a:p>
        </p:txBody>
      </p:sp>
      <p:grpSp>
        <p:nvGrpSpPr>
          <p:cNvPr id="138" name="object 138"/>
          <p:cNvGrpSpPr/>
          <p:nvPr/>
        </p:nvGrpSpPr>
        <p:grpSpPr>
          <a:xfrm>
            <a:off x="7401623" y="2965513"/>
            <a:ext cx="329565" cy="988694"/>
            <a:chOff x="7401623" y="2965513"/>
            <a:chExt cx="329565" cy="988694"/>
          </a:xfrm>
        </p:grpSpPr>
        <p:sp>
          <p:nvSpPr>
            <p:cNvPr id="139" name="object 139"/>
            <p:cNvSpPr/>
            <p:nvPr/>
          </p:nvSpPr>
          <p:spPr>
            <a:xfrm>
              <a:off x="7407274" y="2971799"/>
              <a:ext cx="320675" cy="607695"/>
            </a:xfrm>
            <a:custGeom>
              <a:avLst/>
              <a:gdLst/>
              <a:ahLst/>
              <a:cxnLst/>
              <a:rect l="l" t="t" r="r" b="b"/>
              <a:pathLst>
                <a:path w="320675" h="607695">
                  <a:moveTo>
                    <a:pt x="0" y="0"/>
                  </a:moveTo>
                  <a:lnTo>
                    <a:pt x="0" y="29209"/>
                  </a:lnTo>
                  <a:lnTo>
                    <a:pt x="320421" y="29209"/>
                  </a:lnTo>
                  <a:lnTo>
                    <a:pt x="320421" y="607187"/>
                  </a:lnTo>
                  <a:lnTo>
                    <a:pt x="275082" y="607187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7404607" y="2968498"/>
              <a:ext cx="323215" cy="982980"/>
            </a:xfrm>
            <a:custGeom>
              <a:avLst/>
              <a:gdLst/>
              <a:ahLst/>
              <a:cxnLst/>
              <a:rect l="l" t="t" r="r" b="b"/>
              <a:pathLst>
                <a:path w="323215" h="982979">
                  <a:moveTo>
                    <a:pt x="0" y="0"/>
                  </a:moveTo>
                  <a:lnTo>
                    <a:pt x="0" y="34671"/>
                  </a:lnTo>
                  <a:lnTo>
                    <a:pt x="323088" y="34671"/>
                  </a:lnTo>
                  <a:lnTo>
                    <a:pt x="323088" y="982726"/>
                  </a:lnTo>
                  <a:lnTo>
                    <a:pt x="277749" y="982726"/>
                  </a:lnTo>
                </a:path>
              </a:pathLst>
            </a:custGeom>
            <a:ln w="59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1" name="object 141"/>
          <p:cNvSpPr txBox="1"/>
          <p:nvPr/>
        </p:nvSpPr>
        <p:spPr>
          <a:xfrm>
            <a:off x="6773418" y="2623566"/>
            <a:ext cx="7366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graphicFrame>
        <p:nvGraphicFramePr>
          <p:cNvPr id="142" name="object 142"/>
          <p:cNvGraphicFramePr>
            <a:graphicFrameLocks noGrp="1"/>
          </p:cNvGraphicFramePr>
          <p:nvPr/>
        </p:nvGraphicFramePr>
        <p:xfrm>
          <a:off x="6511988" y="2716872"/>
          <a:ext cx="560705" cy="14799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62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DB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POLMAN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5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NOR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D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 marL="341630">
                        <a:lnSpc>
                          <a:spcPts val="229"/>
                        </a:lnSpc>
                      </a:pPr>
                      <a:r>
                        <a:rPr sz="250" spc="-5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25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25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25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25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250" dirty="0">
                          <a:latin typeface="Arial MT"/>
                          <a:cs typeface="Arial MT"/>
                        </a:rPr>
                        <a:t>NZA</a:t>
                      </a: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1">
                <a:tc gridSpan="3">
                  <a:txBody>
                    <a:bodyPr/>
                    <a:lstStyle/>
                    <a:p>
                      <a:pPr marL="16510" algn="ctr">
                        <a:lnSpc>
                          <a:spcPts val="545"/>
                        </a:lnSpc>
                        <a:spcBef>
                          <a:spcPts val="85"/>
                        </a:spcBef>
                      </a:pP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5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5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L w="6350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2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B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5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5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CER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IM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T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 marR="3810" algn="r">
                        <a:lnSpc>
                          <a:spcPts val="229"/>
                        </a:lnSpc>
                      </a:pPr>
                      <a:r>
                        <a:rPr sz="250" spc="15" dirty="0">
                          <a:latin typeface="Arial MT"/>
                          <a:cs typeface="Arial MT"/>
                        </a:rPr>
                        <a:t>MILANO</a:t>
                      </a: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562">
                <a:tc gridSpan="3">
                  <a:txBody>
                    <a:bodyPr/>
                    <a:lstStyle/>
                    <a:p>
                      <a:pPr marL="25400" algn="ctr">
                        <a:lnSpc>
                          <a:spcPts val="545"/>
                        </a:lnSpc>
                        <a:spcBef>
                          <a:spcPts val="185"/>
                        </a:spcBef>
                      </a:pP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5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5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2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B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15</a:t>
                      </a:r>
                      <a:r>
                        <a:rPr sz="5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5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CER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IM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T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 marR="2540" algn="r">
                        <a:lnSpc>
                          <a:spcPts val="229"/>
                        </a:lnSpc>
                      </a:pPr>
                      <a:r>
                        <a:rPr sz="250" spc="20" dirty="0">
                          <a:latin typeface="Arial MT"/>
                          <a:cs typeface="Arial MT"/>
                        </a:rPr>
                        <a:t>PADOVA</a:t>
                      </a: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8643">
                <a:tc gridSpan="3">
                  <a:txBody>
                    <a:bodyPr/>
                    <a:lstStyle/>
                    <a:p>
                      <a:pPr marL="15875" algn="ctr">
                        <a:lnSpc>
                          <a:spcPts val="540"/>
                        </a:lnSpc>
                        <a:spcBef>
                          <a:spcPts val="290"/>
                        </a:spcBef>
                      </a:pP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5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5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50" b="1" dirty="0">
                          <a:latin typeface="Arial"/>
                          <a:cs typeface="Arial"/>
                        </a:rPr>
                        <a:t>I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31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MAN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(TV)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 marR="8255" algn="r">
                        <a:lnSpc>
                          <a:spcPts val="225"/>
                        </a:lnSpc>
                        <a:spcBef>
                          <a:spcPts val="5"/>
                        </a:spcBef>
                      </a:pPr>
                      <a:r>
                        <a:rPr sz="250" spc="15" dirty="0">
                          <a:latin typeface="Arial MT"/>
                          <a:cs typeface="Arial MT"/>
                        </a:rPr>
                        <a:t>TREVISO</a:t>
                      </a: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5587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3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587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DF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3" name="object 143"/>
          <p:cNvSpPr txBox="1"/>
          <p:nvPr/>
        </p:nvSpPr>
        <p:spPr>
          <a:xfrm>
            <a:off x="8067802" y="2626614"/>
            <a:ext cx="7366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7840895" y="2723032"/>
            <a:ext cx="528955" cy="246379"/>
          </a:xfrm>
          <a:prstGeom prst="rect">
            <a:avLst/>
          </a:prstGeom>
          <a:solidFill>
            <a:srgbClr val="DBEDF4"/>
          </a:solidFill>
          <a:ln w="5969">
            <a:solidFill>
              <a:srgbClr val="000000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35"/>
              </a:spcBef>
            </a:pPr>
            <a:r>
              <a:rPr sz="400" b="1" spc="-40" dirty="0">
                <a:latin typeface="Arial"/>
                <a:cs typeface="Arial"/>
              </a:rPr>
              <a:t>POLO</a:t>
            </a:r>
            <a:r>
              <a:rPr sz="400" b="1" spc="-20" dirty="0">
                <a:latin typeface="Arial"/>
                <a:cs typeface="Arial"/>
              </a:rPr>
              <a:t> </a:t>
            </a:r>
            <a:r>
              <a:rPr sz="400" b="1" spc="-50" dirty="0">
                <a:latin typeface="Arial"/>
                <a:cs typeface="Arial"/>
              </a:rPr>
              <a:t>M</a:t>
            </a:r>
            <a:r>
              <a:rPr sz="400" b="1" spc="-45" dirty="0">
                <a:latin typeface="Arial"/>
                <a:cs typeface="Arial"/>
              </a:rPr>
              <a:t>AN</a:t>
            </a:r>
            <a:r>
              <a:rPr sz="400" b="1" spc="-35" dirty="0">
                <a:latin typeface="Arial"/>
                <a:cs typeface="Arial"/>
              </a:rPr>
              <a:t>TE</a:t>
            </a:r>
            <a:r>
              <a:rPr sz="400" b="1" spc="-45" dirty="0">
                <a:latin typeface="Arial"/>
                <a:cs typeface="Arial"/>
              </a:rPr>
              <a:t>N</a:t>
            </a:r>
            <a:r>
              <a:rPr sz="400" b="1" spc="-15" dirty="0">
                <a:latin typeface="Arial"/>
                <a:cs typeface="Arial"/>
              </a:rPr>
              <a:t>I</a:t>
            </a:r>
            <a:r>
              <a:rPr sz="400" b="1" spc="-50" dirty="0">
                <a:latin typeface="Arial"/>
                <a:cs typeface="Arial"/>
              </a:rPr>
              <a:t>M</a:t>
            </a:r>
            <a:r>
              <a:rPr sz="400" b="1" spc="-35" dirty="0">
                <a:latin typeface="Arial"/>
                <a:cs typeface="Arial"/>
              </a:rPr>
              <a:t>E</a:t>
            </a:r>
            <a:r>
              <a:rPr sz="400" b="1" spc="-45" dirty="0">
                <a:latin typeface="Arial"/>
                <a:cs typeface="Arial"/>
              </a:rPr>
              <a:t>N</a:t>
            </a:r>
            <a:r>
              <a:rPr sz="400" b="1" spc="-35" dirty="0">
                <a:latin typeface="Arial"/>
                <a:cs typeface="Arial"/>
              </a:rPr>
              <a:t>T</a:t>
            </a:r>
            <a:r>
              <a:rPr sz="400" b="1" spc="-40" dirty="0">
                <a:latin typeface="Arial"/>
                <a:cs typeface="Arial"/>
              </a:rPr>
              <a:t>O</a:t>
            </a:r>
            <a:endParaRPr sz="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0"/>
              </a:spcBef>
            </a:pPr>
            <a:r>
              <a:rPr sz="400" b="1" spc="-45" dirty="0">
                <a:latin typeface="Arial"/>
                <a:cs typeface="Arial"/>
              </a:rPr>
              <a:t>ME</a:t>
            </a:r>
            <a:r>
              <a:rPr sz="400" b="1" spc="-30" dirty="0">
                <a:latin typeface="Arial"/>
                <a:cs typeface="Arial"/>
              </a:rPr>
              <a:t>Z</a:t>
            </a:r>
            <a:r>
              <a:rPr sz="400" b="1" spc="-35" dirty="0">
                <a:latin typeface="Arial"/>
                <a:cs typeface="Arial"/>
              </a:rPr>
              <a:t>Z</a:t>
            </a:r>
            <a:r>
              <a:rPr sz="400" b="1" spc="-15" dirty="0">
                <a:latin typeface="Arial"/>
                <a:cs typeface="Arial"/>
              </a:rPr>
              <a:t>I </a:t>
            </a:r>
            <a:r>
              <a:rPr sz="400" b="1" spc="-35" dirty="0">
                <a:latin typeface="Arial"/>
                <a:cs typeface="Arial"/>
              </a:rPr>
              <a:t>TL</a:t>
            </a:r>
            <a:r>
              <a:rPr sz="400" b="1" spc="-40" dirty="0">
                <a:latin typeface="Arial"/>
                <a:cs typeface="Arial"/>
              </a:rPr>
              <a:t>C</a:t>
            </a:r>
            <a:endParaRPr sz="400">
              <a:latin typeface="Arial"/>
              <a:cs typeface="Arial"/>
            </a:endParaRPr>
          </a:p>
          <a:p>
            <a:pPr algn="r">
              <a:lnSpc>
                <a:spcPct val="100000"/>
              </a:lnSpc>
              <a:spcBef>
                <a:spcPts val="350"/>
              </a:spcBef>
            </a:pPr>
            <a:r>
              <a:rPr sz="250" spc="20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7849361" y="3452647"/>
            <a:ext cx="527685" cy="246379"/>
          </a:xfrm>
          <a:custGeom>
            <a:avLst/>
            <a:gdLst/>
            <a:ahLst/>
            <a:cxnLst/>
            <a:rect l="l" t="t" r="r" b="b"/>
            <a:pathLst>
              <a:path w="527684" h="246379">
                <a:moveTo>
                  <a:pt x="527380" y="0"/>
                </a:moveTo>
                <a:lnTo>
                  <a:pt x="0" y="0"/>
                </a:lnTo>
                <a:lnTo>
                  <a:pt x="0" y="246227"/>
                </a:lnTo>
                <a:lnTo>
                  <a:pt x="527380" y="246227"/>
                </a:lnTo>
                <a:lnTo>
                  <a:pt x="52738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 txBox="1"/>
          <p:nvPr/>
        </p:nvSpPr>
        <p:spPr>
          <a:xfrm>
            <a:off x="8054085" y="3356609"/>
            <a:ext cx="8572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7840895" y="3452647"/>
            <a:ext cx="528955" cy="246379"/>
          </a:xfrm>
          <a:prstGeom prst="rect">
            <a:avLst/>
          </a:prstGeom>
          <a:ln w="5969">
            <a:solidFill>
              <a:srgbClr val="000000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434"/>
              </a:spcBef>
            </a:pPr>
            <a:r>
              <a:rPr sz="500" b="1" spc="-50" dirty="0">
                <a:latin typeface="Arial"/>
                <a:cs typeface="Arial"/>
              </a:rPr>
              <a:t>4</a:t>
            </a:r>
            <a:r>
              <a:rPr sz="500" b="1" spc="-45" dirty="0">
                <a:latin typeface="Arial"/>
                <a:cs typeface="Arial"/>
              </a:rPr>
              <a:t>4</a:t>
            </a:r>
            <a:r>
              <a:rPr sz="500" b="1" spc="5" dirty="0">
                <a:latin typeface="Times New Roman"/>
                <a:cs typeface="Times New Roman"/>
              </a:rPr>
              <a:t>°</a:t>
            </a:r>
            <a:r>
              <a:rPr sz="500" b="1" spc="-15" dirty="0">
                <a:latin typeface="Times New Roman"/>
                <a:cs typeface="Times New Roman"/>
              </a:rPr>
              <a:t> </a:t>
            </a:r>
            <a:r>
              <a:rPr sz="500" b="1" spc="-45" dirty="0">
                <a:latin typeface="Arial"/>
                <a:cs typeface="Arial"/>
              </a:rPr>
              <a:t>SOST.</a:t>
            </a:r>
            <a:r>
              <a:rPr sz="500" b="1" spc="-20" dirty="0">
                <a:latin typeface="Arial"/>
                <a:cs typeface="Arial"/>
              </a:rPr>
              <a:t> </a:t>
            </a:r>
            <a:r>
              <a:rPr sz="500" b="1" spc="-50" dirty="0">
                <a:latin typeface="Arial"/>
                <a:cs typeface="Arial"/>
              </a:rPr>
              <a:t>TLC</a:t>
            </a:r>
            <a:endParaRPr sz="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500">
              <a:latin typeface="Arial"/>
              <a:cs typeface="Arial"/>
            </a:endParaRPr>
          </a:p>
          <a:p>
            <a:pPr marR="9525" algn="r">
              <a:lnSpc>
                <a:spcPct val="100000"/>
              </a:lnSpc>
            </a:pPr>
            <a:r>
              <a:rPr sz="250" spc="20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7836027" y="3100857"/>
            <a:ext cx="527685" cy="246379"/>
          </a:xfrm>
          <a:custGeom>
            <a:avLst/>
            <a:gdLst/>
            <a:ahLst/>
            <a:cxnLst/>
            <a:rect l="l" t="t" r="r" b="b"/>
            <a:pathLst>
              <a:path w="527684" h="246379">
                <a:moveTo>
                  <a:pt x="527380" y="0"/>
                </a:moveTo>
                <a:lnTo>
                  <a:pt x="0" y="0"/>
                </a:lnTo>
                <a:lnTo>
                  <a:pt x="0" y="246227"/>
                </a:lnTo>
                <a:lnTo>
                  <a:pt x="527380" y="246227"/>
                </a:lnTo>
                <a:lnTo>
                  <a:pt x="52738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 txBox="1"/>
          <p:nvPr/>
        </p:nvSpPr>
        <p:spPr>
          <a:xfrm>
            <a:off x="8040751" y="3004566"/>
            <a:ext cx="8572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7840895" y="3100857"/>
            <a:ext cx="528955" cy="246379"/>
          </a:xfrm>
          <a:prstGeom prst="rect">
            <a:avLst/>
          </a:prstGeom>
          <a:ln w="5969">
            <a:solidFill>
              <a:srgbClr val="000000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53340">
              <a:lnSpc>
                <a:spcPct val="100000"/>
              </a:lnSpc>
              <a:spcBef>
                <a:spcPts val="434"/>
              </a:spcBef>
            </a:pPr>
            <a:r>
              <a:rPr sz="500" b="1" spc="-50" dirty="0">
                <a:latin typeface="Arial"/>
                <a:cs typeface="Arial"/>
              </a:rPr>
              <a:t>18</a:t>
            </a:r>
            <a:r>
              <a:rPr sz="500" b="1" spc="-45" dirty="0">
                <a:latin typeface="Arial"/>
                <a:cs typeface="Arial"/>
              </a:rPr>
              <a:t>4</a:t>
            </a:r>
            <a:r>
              <a:rPr sz="500" b="1" spc="5" dirty="0">
                <a:latin typeface="Times New Roman"/>
                <a:cs typeface="Times New Roman"/>
              </a:rPr>
              <a:t>°</a:t>
            </a:r>
            <a:r>
              <a:rPr sz="500" b="1" spc="-15" dirty="0">
                <a:latin typeface="Times New Roman"/>
                <a:cs typeface="Times New Roman"/>
              </a:rPr>
              <a:t> </a:t>
            </a:r>
            <a:r>
              <a:rPr sz="500" b="1" spc="-55" dirty="0">
                <a:latin typeface="Arial"/>
                <a:cs typeface="Arial"/>
              </a:rPr>
              <a:t>S</a:t>
            </a:r>
            <a:r>
              <a:rPr sz="500" b="1" spc="-60" dirty="0">
                <a:latin typeface="Arial"/>
                <a:cs typeface="Arial"/>
              </a:rPr>
              <a:t>OS</a:t>
            </a:r>
            <a:r>
              <a:rPr sz="500" b="1" spc="-35" dirty="0">
                <a:latin typeface="Arial"/>
                <a:cs typeface="Arial"/>
              </a:rPr>
              <a:t>T.</a:t>
            </a:r>
            <a:r>
              <a:rPr sz="500" b="1" spc="-30" dirty="0">
                <a:latin typeface="Arial"/>
                <a:cs typeface="Arial"/>
              </a:rPr>
              <a:t> </a:t>
            </a:r>
            <a:r>
              <a:rPr sz="500" b="1" spc="-50" dirty="0">
                <a:latin typeface="Arial"/>
                <a:cs typeface="Arial"/>
              </a:rPr>
              <a:t>TLC</a:t>
            </a:r>
            <a:endParaRPr sz="500">
              <a:latin typeface="Arial"/>
              <a:cs typeface="Arial"/>
            </a:endParaRPr>
          </a:p>
          <a:p>
            <a:pPr marL="344170">
              <a:lnSpc>
                <a:spcPct val="100000"/>
              </a:lnSpc>
              <a:spcBef>
                <a:spcPts val="509"/>
              </a:spcBef>
            </a:pPr>
            <a:r>
              <a:rPr sz="250" spc="15" dirty="0">
                <a:latin typeface="Arial MT"/>
                <a:cs typeface="Arial MT"/>
              </a:rPr>
              <a:t>TREVISO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808341" y="2969260"/>
            <a:ext cx="294640" cy="607060"/>
          </a:xfrm>
          <a:custGeom>
            <a:avLst/>
            <a:gdLst/>
            <a:ahLst/>
            <a:cxnLst/>
            <a:rect l="l" t="t" r="r" b="b"/>
            <a:pathLst>
              <a:path w="294640" h="607060">
                <a:moveTo>
                  <a:pt x="294513" y="0"/>
                </a:moveTo>
                <a:lnTo>
                  <a:pt x="294513" y="39751"/>
                </a:lnTo>
                <a:lnTo>
                  <a:pt x="254" y="39751"/>
                </a:lnTo>
                <a:lnTo>
                  <a:pt x="254" y="254761"/>
                </a:lnTo>
                <a:lnTo>
                  <a:pt x="27432" y="254761"/>
                </a:lnTo>
              </a:path>
              <a:path w="294640" h="607060">
                <a:moveTo>
                  <a:pt x="294513" y="0"/>
                </a:moveTo>
                <a:lnTo>
                  <a:pt x="294513" y="41910"/>
                </a:lnTo>
                <a:lnTo>
                  <a:pt x="0" y="41910"/>
                </a:lnTo>
                <a:lnTo>
                  <a:pt x="0" y="606552"/>
                </a:lnTo>
                <a:lnTo>
                  <a:pt x="40767" y="606552"/>
                </a:lnTo>
              </a:path>
            </a:pathLst>
          </a:custGeom>
          <a:ln w="59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2" name="object 152"/>
          <p:cNvGrpSpPr/>
          <p:nvPr/>
        </p:nvGrpSpPr>
        <p:grpSpPr>
          <a:xfrm>
            <a:off x="6805294" y="2327427"/>
            <a:ext cx="2512060" cy="329565"/>
            <a:chOff x="6805294" y="2327427"/>
            <a:chExt cx="2512060" cy="329565"/>
          </a:xfrm>
        </p:grpSpPr>
        <p:sp>
          <p:nvSpPr>
            <p:cNvPr id="153" name="object 153"/>
            <p:cNvSpPr/>
            <p:nvPr/>
          </p:nvSpPr>
          <p:spPr>
            <a:xfrm>
              <a:off x="6811009" y="2611247"/>
              <a:ext cx="2503170" cy="15875"/>
            </a:xfrm>
            <a:custGeom>
              <a:avLst/>
              <a:gdLst/>
              <a:ahLst/>
              <a:cxnLst/>
              <a:rect l="l" t="t" r="r" b="b"/>
              <a:pathLst>
                <a:path w="2503170" h="15875">
                  <a:moveTo>
                    <a:pt x="0" y="0"/>
                  </a:moveTo>
                  <a:lnTo>
                    <a:pt x="2502789" y="15875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6808469" y="2614168"/>
              <a:ext cx="0" cy="33020"/>
            </a:xfrm>
            <a:custGeom>
              <a:avLst/>
              <a:gdLst/>
              <a:ahLst/>
              <a:cxnLst/>
              <a:rect l="l" t="t" r="r" b="b"/>
              <a:pathLst>
                <a:path h="33019">
                  <a:moveTo>
                    <a:pt x="0" y="0"/>
                  </a:moveTo>
                  <a:lnTo>
                    <a:pt x="0" y="32893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7405242" y="2616454"/>
              <a:ext cx="0" cy="33020"/>
            </a:xfrm>
            <a:custGeom>
              <a:avLst/>
              <a:gdLst/>
              <a:ahLst/>
              <a:cxnLst/>
              <a:rect l="l" t="t" r="r" b="b"/>
              <a:pathLst>
                <a:path h="33019">
                  <a:moveTo>
                    <a:pt x="0" y="0"/>
                  </a:moveTo>
                  <a:lnTo>
                    <a:pt x="0" y="32766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8100440" y="2617724"/>
              <a:ext cx="0" cy="33020"/>
            </a:xfrm>
            <a:custGeom>
              <a:avLst/>
              <a:gdLst/>
              <a:ahLst/>
              <a:cxnLst/>
              <a:rect l="l" t="t" r="r" b="b"/>
              <a:pathLst>
                <a:path h="33019">
                  <a:moveTo>
                    <a:pt x="0" y="0"/>
                  </a:moveTo>
                  <a:lnTo>
                    <a:pt x="0" y="32893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8696324" y="2620518"/>
              <a:ext cx="0" cy="33020"/>
            </a:xfrm>
            <a:custGeom>
              <a:avLst/>
              <a:gdLst/>
              <a:ahLst/>
              <a:cxnLst/>
              <a:rect l="l" t="t" r="r" b="b"/>
              <a:pathLst>
                <a:path h="33019">
                  <a:moveTo>
                    <a:pt x="0" y="0"/>
                  </a:moveTo>
                  <a:lnTo>
                    <a:pt x="0" y="32766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7828787" y="2330602"/>
              <a:ext cx="542290" cy="246379"/>
            </a:xfrm>
            <a:custGeom>
              <a:avLst/>
              <a:gdLst/>
              <a:ahLst/>
              <a:cxnLst/>
              <a:rect l="l" t="t" r="r" b="b"/>
              <a:pathLst>
                <a:path w="542290" h="246380">
                  <a:moveTo>
                    <a:pt x="541985" y="0"/>
                  </a:moveTo>
                  <a:lnTo>
                    <a:pt x="0" y="0"/>
                  </a:lnTo>
                  <a:lnTo>
                    <a:pt x="0" y="246227"/>
                  </a:lnTo>
                  <a:lnTo>
                    <a:pt x="541985" y="246227"/>
                  </a:lnTo>
                  <a:lnTo>
                    <a:pt x="541985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7828787" y="2330602"/>
              <a:ext cx="542290" cy="246379"/>
            </a:xfrm>
            <a:custGeom>
              <a:avLst/>
              <a:gdLst/>
              <a:ahLst/>
              <a:cxnLst/>
              <a:rect l="l" t="t" r="r" b="b"/>
              <a:pathLst>
                <a:path w="542290" h="246380">
                  <a:moveTo>
                    <a:pt x="0" y="246227"/>
                  </a:moveTo>
                  <a:lnTo>
                    <a:pt x="541985" y="246227"/>
                  </a:lnTo>
                  <a:lnTo>
                    <a:pt x="541985" y="0"/>
                  </a:lnTo>
                  <a:lnTo>
                    <a:pt x="0" y="0"/>
                  </a:lnTo>
                  <a:lnTo>
                    <a:pt x="0" y="246227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/>
          <p:nvPr/>
        </p:nvSpPr>
        <p:spPr>
          <a:xfrm>
            <a:off x="7958963" y="2329637"/>
            <a:ext cx="297180" cy="1879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500" b="1" spc="-65" dirty="0">
                <a:latin typeface="Arial"/>
                <a:cs typeface="Arial"/>
              </a:rPr>
              <a:t>COMANDO</a:t>
            </a:r>
            <a:endParaRPr sz="500">
              <a:latin typeface="Arial"/>
              <a:cs typeface="Arial"/>
            </a:endParaRPr>
          </a:p>
          <a:p>
            <a:pPr marL="28575">
              <a:lnSpc>
                <a:spcPct val="100000"/>
              </a:lnSpc>
              <a:spcBef>
                <a:spcPts val="55"/>
              </a:spcBef>
            </a:pPr>
            <a:r>
              <a:rPr sz="500" b="1" spc="-60" dirty="0">
                <a:latin typeface="Arial"/>
                <a:cs typeface="Arial"/>
              </a:rPr>
              <a:t>TRAMAT</a:t>
            </a:r>
            <a:endParaRPr sz="50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8031606" y="2233930"/>
            <a:ext cx="14097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 X</a:t>
            </a:r>
            <a:endParaRPr sz="550"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256396" y="2517749"/>
            <a:ext cx="119380" cy="68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250" spc="15" dirty="0">
                <a:latin typeface="Arial MT"/>
                <a:cs typeface="Arial MT"/>
              </a:rPr>
              <a:t>ROM</a:t>
            </a:r>
            <a:r>
              <a:rPr sz="250" spc="20" dirty="0">
                <a:latin typeface="Arial MT"/>
                <a:cs typeface="Arial MT"/>
              </a:rPr>
              <a:t>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9273285" y="2628392"/>
            <a:ext cx="7366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9040368" y="2724810"/>
            <a:ext cx="536575" cy="246379"/>
          </a:xfrm>
          <a:prstGeom prst="rect">
            <a:avLst/>
          </a:prstGeom>
          <a:solidFill>
            <a:srgbClr val="DBEDF4"/>
          </a:solidFill>
          <a:ln w="5969">
            <a:solidFill>
              <a:srgbClr val="000000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235"/>
              </a:spcBef>
            </a:pPr>
            <a:r>
              <a:rPr sz="400" b="1" spc="-40" dirty="0">
                <a:latin typeface="Arial"/>
                <a:cs typeface="Arial"/>
              </a:rPr>
              <a:t>POLO</a:t>
            </a:r>
            <a:r>
              <a:rPr sz="400" b="1" spc="-20" dirty="0">
                <a:latin typeface="Arial"/>
                <a:cs typeface="Arial"/>
              </a:rPr>
              <a:t> </a:t>
            </a:r>
            <a:r>
              <a:rPr sz="400" b="1" spc="-50" dirty="0">
                <a:latin typeface="Arial"/>
                <a:cs typeface="Arial"/>
              </a:rPr>
              <a:t>M</a:t>
            </a:r>
            <a:r>
              <a:rPr sz="400" b="1" spc="-45" dirty="0">
                <a:latin typeface="Arial"/>
                <a:cs typeface="Arial"/>
              </a:rPr>
              <a:t>AN</a:t>
            </a:r>
            <a:r>
              <a:rPr sz="400" b="1" spc="-35" dirty="0">
                <a:latin typeface="Arial"/>
                <a:cs typeface="Arial"/>
              </a:rPr>
              <a:t>TE</a:t>
            </a:r>
            <a:r>
              <a:rPr sz="400" b="1" spc="-45" dirty="0">
                <a:latin typeface="Arial"/>
                <a:cs typeface="Arial"/>
              </a:rPr>
              <a:t>N</a:t>
            </a:r>
            <a:r>
              <a:rPr sz="400" b="1" spc="-15" dirty="0">
                <a:latin typeface="Arial"/>
                <a:cs typeface="Arial"/>
              </a:rPr>
              <a:t>I</a:t>
            </a:r>
            <a:r>
              <a:rPr sz="400" b="1" spc="-50" dirty="0">
                <a:latin typeface="Arial"/>
                <a:cs typeface="Arial"/>
              </a:rPr>
              <a:t>M</a:t>
            </a:r>
            <a:r>
              <a:rPr sz="400" b="1" spc="-35" dirty="0">
                <a:latin typeface="Arial"/>
                <a:cs typeface="Arial"/>
              </a:rPr>
              <a:t>E</a:t>
            </a:r>
            <a:r>
              <a:rPr sz="400" b="1" spc="-45" dirty="0">
                <a:latin typeface="Arial"/>
                <a:cs typeface="Arial"/>
              </a:rPr>
              <a:t>N</a:t>
            </a:r>
            <a:r>
              <a:rPr sz="400" b="1" spc="-35" dirty="0">
                <a:latin typeface="Arial"/>
                <a:cs typeface="Arial"/>
              </a:rPr>
              <a:t>T</a:t>
            </a:r>
            <a:r>
              <a:rPr sz="400" b="1" spc="-40" dirty="0">
                <a:latin typeface="Arial"/>
                <a:cs typeface="Arial"/>
              </a:rPr>
              <a:t>O</a:t>
            </a:r>
            <a:endParaRPr sz="40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  <a:spcBef>
                <a:spcPts val="60"/>
              </a:spcBef>
            </a:pPr>
            <a:r>
              <a:rPr sz="400" b="1" spc="-45" dirty="0">
                <a:latin typeface="Arial"/>
                <a:cs typeface="Arial"/>
              </a:rPr>
              <a:t>AR</a:t>
            </a:r>
            <a:r>
              <a:rPr sz="400" b="1" spc="-50" dirty="0">
                <a:latin typeface="Arial"/>
                <a:cs typeface="Arial"/>
              </a:rPr>
              <a:t>M</a:t>
            </a:r>
            <a:r>
              <a:rPr sz="400" b="1" spc="-15" dirty="0">
                <a:latin typeface="Arial"/>
                <a:cs typeface="Arial"/>
              </a:rPr>
              <a:t>I </a:t>
            </a:r>
            <a:r>
              <a:rPr sz="400" b="1" spc="-35" dirty="0">
                <a:latin typeface="Arial"/>
                <a:cs typeface="Arial"/>
              </a:rPr>
              <a:t>LE</a:t>
            </a:r>
            <a:r>
              <a:rPr sz="400" b="1" spc="-45" dirty="0">
                <a:latin typeface="Arial"/>
                <a:cs typeface="Arial"/>
              </a:rPr>
              <a:t>GGER</a:t>
            </a:r>
            <a:r>
              <a:rPr sz="400" b="1" spc="-40" dirty="0">
                <a:latin typeface="Arial"/>
                <a:cs typeface="Arial"/>
              </a:rPr>
              <a:t>E</a:t>
            </a:r>
            <a:endParaRPr sz="4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310"/>
              </a:spcBef>
            </a:pPr>
            <a:r>
              <a:rPr sz="250" spc="15" dirty="0">
                <a:latin typeface="Arial MT"/>
                <a:cs typeface="Arial MT"/>
              </a:rPr>
              <a:t>TERNI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6105271" y="2999994"/>
            <a:ext cx="12573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166" name="object 166"/>
          <p:cNvGrpSpPr/>
          <p:nvPr/>
        </p:nvGrpSpPr>
        <p:grpSpPr>
          <a:xfrm>
            <a:off x="5859145" y="2715539"/>
            <a:ext cx="605155" cy="859790"/>
            <a:chOff x="5859145" y="2715539"/>
            <a:chExt cx="605155" cy="859790"/>
          </a:xfrm>
        </p:grpSpPr>
        <p:sp>
          <p:nvSpPr>
            <p:cNvPr id="167" name="object 167"/>
            <p:cNvSpPr/>
            <p:nvPr/>
          </p:nvSpPr>
          <p:spPr>
            <a:xfrm>
              <a:off x="5862320" y="2879090"/>
              <a:ext cx="303530" cy="692785"/>
            </a:xfrm>
            <a:custGeom>
              <a:avLst/>
              <a:gdLst/>
              <a:ahLst/>
              <a:cxnLst/>
              <a:rect l="l" t="t" r="r" b="b"/>
              <a:pathLst>
                <a:path w="303529" h="692785">
                  <a:moveTo>
                    <a:pt x="303149" y="0"/>
                  </a:moveTo>
                  <a:lnTo>
                    <a:pt x="303149" y="122428"/>
                  </a:lnTo>
                  <a:lnTo>
                    <a:pt x="0" y="122428"/>
                  </a:lnTo>
                  <a:lnTo>
                    <a:pt x="0" y="692658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5918708" y="2718079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80">
                  <a:moveTo>
                    <a:pt x="542518" y="0"/>
                  </a:moveTo>
                  <a:lnTo>
                    <a:pt x="0" y="0"/>
                  </a:lnTo>
                  <a:lnTo>
                    <a:pt x="0" y="246227"/>
                  </a:lnTo>
                  <a:lnTo>
                    <a:pt x="542518" y="246227"/>
                  </a:lnTo>
                  <a:lnTo>
                    <a:pt x="5425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918708" y="2718079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80">
                  <a:moveTo>
                    <a:pt x="0" y="246227"/>
                  </a:moveTo>
                  <a:lnTo>
                    <a:pt x="542518" y="246227"/>
                  </a:lnTo>
                  <a:lnTo>
                    <a:pt x="542518" y="0"/>
                  </a:lnTo>
                  <a:lnTo>
                    <a:pt x="0" y="0"/>
                  </a:lnTo>
                  <a:lnTo>
                    <a:pt x="0" y="246227"/>
                  </a:lnTo>
                  <a:close/>
                </a:path>
              </a:pathLst>
            </a:custGeom>
            <a:ln w="447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0" name="object 170"/>
          <p:cNvSpPr txBox="1"/>
          <p:nvPr/>
        </p:nvSpPr>
        <p:spPr>
          <a:xfrm>
            <a:off x="6155182" y="2610104"/>
            <a:ext cx="7366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5921121" y="2728898"/>
            <a:ext cx="540385" cy="23876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155"/>
              </a:spcBef>
            </a:pPr>
            <a:r>
              <a:rPr sz="400" b="1" spc="-45" dirty="0">
                <a:latin typeface="Arial"/>
                <a:cs typeface="Arial"/>
              </a:rPr>
              <a:t>R</a:t>
            </a:r>
            <a:r>
              <a:rPr sz="400" b="1" spc="-40" dirty="0">
                <a:latin typeface="Arial"/>
                <a:cs typeface="Arial"/>
              </a:rPr>
              <a:t>EP</a:t>
            </a:r>
            <a:r>
              <a:rPr sz="400" b="1" spc="-45" dirty="0">
                <a:latin typeface="Arial"/>
                <a:cs typeface="Arial"/>
              </a:rPr>
              <a:t>AR</a:t>
            </a:r>
            <a:r>
              <a:rPr sz="400" b="1" spc="-40" dirty="0">
                <a:latin typeface="Arial"/>
                <a:cs typeface="Arial"/>
              </a:rPr>
              <a:t>TO</a:t>
            </a:r>
            <a:r>
              <a:rPr sz="400" b="1" spc="-5" dirty="0">
                <a:latin typeface="Arial"/>
                <a:cs typeface="Arial"/>
              </a:rPr>
              <a:t> </a:t>
            </a:r>
            <a:r>
              <a:rPr sz="400" b="1" spc="-35" dirty="0">
                <a:latin typeface="Arial"/>
                <a:cs typeface="Arial"/>
              </a:rPr>
              <a:t>T</a:t>
            </a:r>
            <a:r>
              <a:rPr sz="400" b="1" spc="-45" dirty="0">
                <a:latin typeface="Arial"/>
                <a:cs typeface="Arial"/>
              </a:rPr>
              <a:t>RA</a:t>
            </a:r>
            <a:r>
              <a:rPr sz="400" b="1" spc="-40" dirty="0">
                <a:latin typeface="Arial"/>
                <a:cs typeface="Arial"/>
              </a:rPr>
              <a:t>SP</a:t>
            </a:r>
            <a:r>
              <a:rPr sz="400" b="1" spc="-15" dirty="0">
                <a:latin typeface="Arial"/>
                <a:cs typeface="Arial"/>
              </a:rPr>
              <a:t>.</a:t>
            </a:r>
            <a:endParaRPr sz="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400" b="1" spc="-35" dirty="0">
                <a:latin typeface="Arial"/>
                <a:cs typeface="Arial"/>
              </a:rPr>
              <a:t>F</a:t>
            </a:r>
            <a:r>
              <a:rPr sz="400" b="1" spc="-45" dirty="0">
                <a:latin typeface="Arial"/>
                <a:cs typeface="Arial"/>
              </a:rPr>
              <a:t>ORM</a:t>
            </a:r>
            <a:r>
              <a:rPr sz="400" b="1" spc="-20" dirty="0">
                <a:latin typeface="Arial"/>
                <a:cs typeface="Arial"/>
              </a:rPr>
              <a:t> </a:t>
            </a:r>
            <a:r>
              <a:rPr sz="400" b="1" spc="-40" dirty="0">
                <a:latin typeface="Arial"/>
                <a:cs typeface="Arial"/>
              </a:rPr>
              <a:t>E</a:t>
            </a:r>
            <a:r>
              <a:rPr sz="400" b="1" spc="-15" dirty="0">
                <a:latin typeface="Arial"/>
                <a:cs typeface="Arial"/>
              </a:rPr>
              <a:t> </a:t>
            </a:r>
            <a:r>
              <a:rPr sz="400" b="1" spc="-35" dirty="0">
                <a:latin typeface="Arial"/>
                <a:cs typeface="Arial"/>
              </a:rPr>
              <a:t>SPEC.</a:t>
            </a:r>
            <a:r>
              <a:rPr sz="400" b="1" spc="-15" dirty="0">
                <a:latin typeface="Arial"/>
                <a:cs typeface="Arial"/>
              </a:rPr>
              <a:t> </a:t>
            </a:r>
            <a:r>
              <a:rPr sz="400" b="1" spc="-35" dirty="0">
                <a:latin typeface="Arial"/>
                <a:cs typeface="Arial"/>
              </a:rPr>
              <a:t>T</a:t>
            </a:r>
            <a:r>
              <a:rPr sz="400" b="1" spc="-40" dirty="0">
                <a:latin typeface="Arial"/>
                <a:cs typeface="Arial"/>
              </a:rPr>
              <a:t>RA</a:t>
            </a:r>
            <a:r>
              <a:rPr sz="400" b="1" spc="-50" dirty="0">
                <a:latin typeface="Arial"/>
                <a:cs typeface="Arial"/>
              </a:rPr>
              <a:t>M</a:t>
            </a:r>
            <a:r>
              <a:rPr sz="400" b="1" spc="-40" dirty="0">
                <a:latin typeface="Arial"/>
                <a:cs typeface="Arial"/>
              </a:rPr>
              <a:t>AT</a:t>
            </a:r>
            <a:endParaRPr sz="400">
              <a:latin typeface="Arial"/>
              <a:cs typeface="Arial"/>
            </a:endParaRPr>
          </a:p>
          <a:p>
            <a:pPr marR="10795" algn="r">
              <a:lnSpc>
                <a:spcPct val="100000"/>
              </a:lnSpc>
              <a:spcBef>
                <a:spcPts val="295"/>
              </a:spcBef>
            </a:pPr>
            <a:r>
              <a:rPr sz="250" spc="20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172" name="object 172"/>
          <p:cNvSpPr/>
          <p:nvPr/>
        </p:nvSpPr>
        <p:spPr>
          <a:xfrm>
            <a:off x="5902833" y="3451250"/>
            <a:ext cx="523875" cy="246379"/>
          </a:xfrm>
          <a:custGeom>
            <a:avLst/>
            <a:gdLst/>
            <a:ahLst/>
            <a:cxnLst/>
            <a:rect l="l" t="t" r="r" b="b"/>
            <a:pathLst>
              <a:path w="523875" h="246379">
                <a:moveTo>
                  <a:pt x="523443" y="0"/>
                </a:moveTo>
                <a:lnTo>
                  <a:pt x="0" y="0"/>
                </a:lnTo>
                <a:lnTo>
                  <a:pt x="0" y="246227"/>
                </a:lnTo>
                <a:lnTo>
                  <a:pt x="523443" y="246227"/>
                </a:lnTo>
                <a:lnTo>
                  <a:pt x="523443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 txBox="1"/>
          <p:nvPr/>
        </p:nvSpPr>
        <p:spPr>
          <a:xfrm>
            <a:off x="6093078" y="3355085"/>
            <a:ext cx="12509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5908040" y="3451250"/>
            <a:ext cx="518159" cy="246379"/>
          </a:xfrm>
          <a:prstGeom prst="rect">
            <a:avLst/>
          </a:prstGeom>
          <a:ln w="5969">
            <a:solidFill>
              <a:srgbClr val="000000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66675">
              <a:lnSpc>
                <a:spcPct val="100000"/>
              </a:lnSpc>
              <a:spcBef>
                <a:spcPts val="434"/>
              </a:spcBef>
            </a:pPr>
            <a:r>
              <a:rPr sz="500" b="1" spc="-50" dirty="0">
                <a:latin typeface="Arial"/>
                <a:cs typeface="Arial"/>
              </a:rPr>
              <a:t>8</a:t>
            </a:r>
            <a:r>
              <a:rPr sz="500" b="1" spc="5" dirty="0">
                <a:latin typeface="Times New Roman"/>
                <a:cs typeface="Times New Roman"/>
              </a:rPr>
              <a:t>°</a:t>
            </a:r>
            <a:r>
              <a:rPr sz="500" b="1" spc="-15" dirty="0">
                <a:latin typeface="Times New Roman"/>
                <a:cs typeface="Times New Roman"/>
              </a:rPr>
              <a:t> </a:t>
            </a:r>
            <a:r>
              <a:rPr sz="500" b="1" spc="-50" dirty="0">
                <a:latin typeface="Arial"/>
                <a:cs typeface="Arial"/>
              </a:rPr>
              <a:t>T</a:t>
            </a:r>
            <a:r>
              <a:rPr sz="500" b="1" spc="-60" dirty="0">
                <a:latin typeface="Arial"/>
                <a:cs typeface="Arial"/>
              </a:rPr>
              <a:t>RA</a:t>
            </a:r>
            <a:r>
              <a:rPr sz="500" b="1" spc="-55" dirty="0">
                <a:latin typeface="Arial"/>
                <a:cs typeface="Arial"/>
              </a:rPr>
              <a:t>SPO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50" dirty="0">
                <a:latin typeface="Arial"/>
                <a:cs typeface="Arial"/>
              </a:rPr>
              <a:t>T</a:t>
            </a:r>
            <a:r>
              <a:rPr sz="500" b="1" spc="-25" dirty="0"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50">
              <a:latin typeface="Arial"/>
              <a:cs typeface="Arial"/>
            </a:endParaRPr>
          </a:p>
          <a:p>
            <a:pPr marR="15875" algn="r">
              <a:lnSpc>
                <a:spcPct val="100000"/>
              </a:lnSpc>
            </a:pPr>
            <a:r>
              <a:rPr sz="250" spc="15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grpSp>
        <p:nvGrpSpPr>
          <p:cNvPr id="175" name="object 175"/>
          <p:cNvGrpSpPr/>
          <p:nvPr/>
        </p:nvGrpSpPr>
        <p:grpSpPr>
          <a:xfrm>
            <a:off x="5855525" y="3102063"/>
            <a:ext cx="574040" cy="475615"/>
            <a:chOff x="5855525" y="3102063"/>
            <a:chExt cx="574040" cy="475615"/>
          </a:xfrm>
        </p:grpSpPr>
        <p:sp>
          <p:nvSpPr>
            <p:cNvPr id="176" name="object 176"/>
            <p:cNvSpPr/>
            <p:nvPr/>
          </p:nvSpPr>
          <p:spPr>
            <a:xfrm>
              <a:off x="5856668" y="3232721"/>
              <a:ext cx="46355" cy="0"/>
            </a:xfrm>
            <a:custGeom>
              <a:avLst/>
              <a:gdLst/>
              <a:ahLst/>
              <a:cxnLst/>
              <a:rect l="l" t="t" r="r" b="b"/>
              <a:pathLst>
                <a:path w="46354">
                  <a:moveTo>
                    <a:pt x="0" y="0"/>
                  </a:moveTo>
                  <a:lnTo>
                    <a:pt x="45910" y="0"/>
                  </a:lnTo>
                </a:path>
              </a:pathLst>
            </a:custGeom>
            <a:ln w="66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858510" y="3574414"/>
              <a:ext cx="44450" cy="635"/>
            </a:xfrm>
            <a:custGeom>
              <a:avLst/>
              <a:gdLst/>
              <a:ahLst/>
              <a:cxnLst/>
              <a:rect l="l" t="t" r="r" b="b"/>
              <a:pathLst>
                <a:path w="44450" h="635">
                  <a:moveTo>
                    <a:pt x="-2984" y="126"/>
                  </a:moveTo>
                  <a:lnTo>
                    <a:pt x="47180" y="126"/>
                  </a:lnTo>
                </a:path>
              </a:pathLst>
            </a:custGeom>
            <a:ln w="62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902578" y="3105048"/>
              <a:ext cx="523875" cy="246379"/>
            </a:xfrm>
            <a:custGeom>
              <a:avLst/>
              <a:gdLst/>
              <a:ahLst/>
              <a:cxnLst/>
              <a:rect l="l" t="t" r="r" b="b"/>
              <a:pathLst>
                <a:path w="523875" h="246379">
                  <a:moveTo>
                    <a:pt x="523443" y="0"/>
                  </a:moveTo>
                  <a:lnTo>
                    <a:pt x="0" y="0"/>
                  </a:lnTo>
                  <a:lnTo>
                    <a:pt x="0" y="246227"/>
                  </a:lnTo>
                  <a:lnTo>
                    <a:pt x="523443" y="246227"/>
                  </a:lnTo>
                  <a:lnTo>
                    <a:pt x="523443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902578" y="3105048"/>
              <a:ext cx="523875" cy="246379"/>
            </a:xfrm>
            <a:custGeom>
              <a:avLst/>
              <a:gdLst/>
              <a:ahLst/>
              <a:cxnLst/>
              <a:rect l="l" t="t" r="r" b="b"/>
              <a:pathLst>
                <a:path w="523875" h="246379">
                  <a:moveTo>
                    <a:pt x="0" y="246227"/>
                  </a:moveTo>
                  <a:lnTo>
                    <a:pt x="523443" y="246227"/>
                  </a:lnTo>
                  <a:lnTo>
                    <a:pt x="523443" y="0"/>
                  </a:lnTo>
                  <a:lnTo>
                    <a:pt x="0" y="0"/>
                  </a:lnTo>
                  <a:lnTo>
                    <a:pt x="0" y="246227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0" name="object 180"/>
          <p:cNvSpPr txBox="1"/>
          <p:nvPr/>
        </p:nvSpPr>
        <p:spPr>
          <a:xfrm>
            <a:off x="6051803" y="3100029"/>
            <a:ext cx="240665" cy="191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9200"/>
              </a:lnSpc>
              <a:spcBef>
                <a:spcPts val="95"/>
              </a:spcBef>
            </a:pPr>
            <a:r>
              <a:rPr sz="500" b="1" spc="-55" dirty="0">
                <a:latin typeface="Arial"/>
                <a:cs typeface="Arial"/>
              </a:rPr>
              <a:t>S</a:t>
            </a:r>
            <a:r>
              <a:rPr sz="500" b="1" spc="-60" dirty="0">
                <a:latin typeface="Arial"/>
                <a:cs typeface="Arial"/>
              </a:rPr>
              <a:t>CUO</a:t>
            </a:r>
            <a:r>
              <a:rPr sz="500" b="1" spc="-40" dirty="0">
                <a:latin typeface="Arial"/>
                <a:cs typeface="Arial"/>
              </a:rPr>
              <a:t>LA  T</a:t>
            </a:r>
            <a:r>
              <a:rPr sz="500" b="1" spc="-60" dirty="0">
                <a:latin typeface="Arial"/>
                <a:cs typeface="Arial"/>
              </a:rPr>
              <a:t>RAMAT</a:t>
            </a:r>
            <a:endParaRPr sz="500">
              <a:latin typeface="Arial"/>
              <a:cs typeface="Arial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6296914" y="3290468"/>
            <a:ext cx="119380" cy="68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250" spc="15" dirty="0">
                <a:latin typeface="Arial MT"/>
                <a:cs typeface="Arial MT"/>
              </a:rPr>
              <a:t>R</a:t>
            </a:r>
            <a:r>
              <a:rPr sz="250" spc="20" dirty="0">
                <a:latin typeface="Arial MT"/>
                <a:cs typeface="Arial MT"/>
              </a:rPr>
              <a:t>OMA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6187059" y="2448052"/>
            <a:ext cx="1642745" cy="5715"/>
          </a:xfrm>
          <a:custGeom>
            <a:avLst/>
            <a:gdLst/>
            <a:ahLst/>
            <a:cxnLst/>
            <a:rect l="l" t="t" r="r" b="b"/>
            <a:pathLst>
              <a:path w="1642745" h="5714">
                <a:moveTo>
                  <a:pt x="0" y="0"/>
                </a:moveTo>
                <a:lnTo>
                  <a:pt x="1642491" y="5334"/>
                </a:lnTo>
              </a:path>
            </a:pathLst>
          </a:custGeom>
          <a:ln w="5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 txBox="1"/>
          <p:nvPr/>
        </p:nvSpPr>
        <p:spPr>
          <a:xfrm>
            <a:off x="4244721" y="1590294"/>
            <a:ext cx="14033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r>
              <a:rPr sz="550" b="1" spc="-5" dirty="0">
                <a:latin typeface="Arial"/>
                <a:cs typeface="Arial"/>
              </a:rPr>
              <a:t> </a:t>
            </a: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4058920" y="1692859"/>
            <a:ext cx="542925" cy="246379"/>
          </a:xfrm>
          <a:prstGeom prst="rect">
            <a:avLst/>
          </a:prstGeom>
          <a:ln w="4470">
            <a:solidFill>
              <a:srgbClr val="000000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marL="180340">
              <a:lnSpc>
                <a:spcPct val="100000"/>
              </a:lnSpc>
              <a:spcBef>
                <a:spcPts val="105"/>
              </a:spcBef>
            </a:pPr>
            <a:r>
              <a:rPr sz="500" b="1" spc="-55" dirty="0">
                <a:latin typeface="Arial"/>
                <a:cs typeface="Arial"/>
              </a:rPr>
              <a:t>STATO</a:t>
            </a:r>
            <a:endParaRPr sz="500">
              <a:latin typeface="Arial"/>
              <a:cs typeface="Arial"/>
            </a:endParaRPr>
          </a:p>
          <a:p>
            <a:pPr marL="121285">
              <a:lnSpc>
                <a:spcPct val="100000"/>
              </a:lnSpc>
              <a:spcBef>
                <a:spcPts val="55"/>
              </a:spcBef>
            </a:pPr>
            <a:r>
              <a:rPr sz="500" b="1" spc="-55" dirty="0">
                <a:latin typeface="Arial"/>
                <a:cs typeface="Arial"/>
              </a:rPr>
              <a:t>MAGGIORE</a:t>
            </a:r>
            <a:endParaRPr sz="5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140"/>
              </a:spcBef>
            </a:pPr>
            <a:r>
              <a:rPr sz="250" spc="15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987513" y="2206244"/>
            <a:ext cx="1270" cy="53975"/>
          </a:xfrm>
          <a:custGeom>
            <a:avLst/>
            <a:gdLst/>
            <a:ahLst/>
            <a:cxnLst/>
            <a:rect l="l" t="t" r="r" b="b"/>
            <a:pathLst>
              <a:path w="1269" h="53975">
                <a:moveTo>
                  <a:pt x="406" y="-2984"/>
                </a:moveTo>
                <a:lnTo>
                  <a:pt x="406" y="56578"/>
                </a:lnTo>
              </a:path>
            </a:pathLst>
          </a:custGeom>
          <a:ln w="67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6" name="object 186"/>
          <p:cNvGrpSpPr/>
          <p:nvPr/>
        </p:nvGrpSpPr>
        <p:grpSpPr>
          <a:xfrm>
            <a:off x="2550604" y="3088690"/>
            <a:ext cx="519430" cy="252729"/>
            <a:chOff x="2550604" y="3088690"/>
            <a:chExt cx="519430" cy="252729"/>
          </a:xfrm>
        </p:grpSpPr>
        <p:sp>
          <p:nvSpPr>
            <p:cNvPr id="187" name="object 187"/>
            <p:cNvSpPr/>
            <p:nvPr/>
          </p:nvSpPr>
          <p:spPr>
            <a:xfrm>
              <a:off x="2553589" y="3091675"/>
              <a:ext cx="513715" cy="246379"/>
            </a:xfrm>
            <a:custGeom>
              <a:avLst/>
              <a:gdLst/>
              <a:ahLst/>
              <a:cxnLst/>
              <a:rect l="l" t="t" r="r" b="b"/>
              <a:pathLst>
                <a:path w="513714" h="246379">
                  <a:moveTo>
                    <a:pt x="513181" y="0"/>
                  </a:moveTo>
                  <a:lnTo>
                    <a:pt x="0" y="0"/>
                  </a:lnTo>
                  <a:lnTo>
                    <a:pt x="0" y="246265"/>
                  </a:lnTo>
                  <a:lnTo>
                    <a:pt x="513181" y="246265"/>
                  </a:lnTo>
                  <a:lnTo>
                    <a:pt x="513181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2553589" y="3091675"/>
              <a:ext cx="513715" cy="246379"/>
            </a:xfrm>
            <a:custGeom>
              <a:avLst/>
              <a:gdLst/>
              <a:ahLst/>
              <a:cxnLst/>
              <a:rect l="l" t="t" r="r" b="b"/>
              <a:pathLst>
                <a:path w="513714" h="246379">
                  <a:moveTo>
                    <a:pt x="0" y="246265"/>
                  </a:moveTo>
                  <a:lnTo>
                    <a:pt x="513181" y="246265"/>
                  </a:lnTo>
                  <a:lnTo>
                    <a:pt x="513181" y="0"/>
                  </a:lnTo>
                  <a:lnTo>
                    <a:pt x="0" y="0"/>
                  </a:lnTo>
                  <a:lnTo>
                    <a:pt x="0" y="246265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9" name="object 189"/>
          <p:cNvSpPr txBox="1"/>
          <p:nvPr/>
        </p:nvSpPr>
        <p:spPr>
          <a:xfrm>
            <a:off x="2613786" y="3091129"/>
            <a:ext cx="452755" cy="25654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65405" indent="8255">
              <a:lnSpc>
                <a:spcPct val="108700"/>
              </a:lnSpc>
              <a:spcBef>
                <a:spcPts val="65"/>
              </a:spcBef>
            </a:pPr>
            <a:r>
              <a:rPr sz="500" b="1" spc="-60" dirty="0">
                <a:latin typeface="Arial"/>
                <a:cs typeface="Arial"/>
              </a:rPr>
              <a:t>C</a:t>
            </a:r>
            <a:r>
              <a:rPr sz="500" b="1" spc="-55" dirty="0">
                <a:latin typeface="Arial"/>
                <a:cs typeface="Arial"/>
              </a:rPr>
              <a:t>E</a:t>
            </a:r>
            <a:r>
              <a:rPr sz="500" b="1" spc="-60" dirty="0">
                <a:latin typeface="Arial"/>
                <a:cs typeface="Arial"/>
              </a:rPr>
              <a:t>N</a:t>
            </a:r>
            <a:r>
              <a:rPr sz="500" b="1" spc="-50" dirty="0">
                <a:latin typeface="Arial"/>
                <a:cs typeface="Arial"/>
              </a:rPr>
              <a:t>T</a:t>
            </a:r>
            <a:r>
              <a:rPr sz="500" b="1" spc="-60" dirty="0">
                <a:latin typeface="Arial"/>
                <a:cs typeface="Arial"/>
              </a:rPr>
              <a:t>RO</a:t>
            </a:r>
            <a:r>
              <a:rPr sz="500" b="1" spc="-20" dirty="0">
                <a:latin typeface="Arial"/>
                <a:cs typeface="Arial"/>
              </a:rPr>
              <a:t> </a:t>
            </a:r>
            <a:r>
              <a:rPr sz="500" b="1" spc="-40" dirty="0">
                <a:latin typeface="Arial"/>
                <a:cs typeface="Arial"/>
              </a:rPr>
              <a:t>MIL.  </a:t>
            </a:r>
            <a:r>
              <a:rPr sz="500" b="1" spc="-55" dirty="0">
                <a:latin typeface="Arial"/>
                <a:cs typeface="Arial"/>
              </a:rPr>
              <a:t>VE</a:t>
            </a:r>
            <a:r>
              <a:rPr sz="500" b="1" spc="-50" dirty="0">
                <a:latin typeface="Arial"/>
                <a:cs typeface="Arial"/>
              </a:rPr>
              <a:t>T</a:t>
            </a:r>
            <a:r>
              <a:rPr sz="500" b="1" spc="-55" dirty="0">
                <a:latin typeface="Arial"/>
                <a:cs typeface="Arial"/>
              </a:rPr>
              <a:t>E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NAR</a:t>
            </a:r>
            <a:r>
              <a:rPr sz="500" b="1" spc="-40" dirty="0">
                <a:latin typeface="Arial"/>
                <a:cs typeface="Arial"/>
              </a:rPr>
              <a:t>IO</a:t>
            </a:r>
            <a:endParaRPr sz="500">
              <a:latin typeface="Arial"/>
              <a:cs typeface="Arial"/>
            </a:endParaRPr>
          </a:p>
          <a:p>
            <a:pPr marL="236220">
              <a:lnSpc>
                <a:spcPct val="100000"/>
              </a:lnSpc>
              <a:spcBef>
                <a:spcPts val="244"/>
              </a:spcBef>
            </a:pPr>
            <a:r>
              <a:rPr sz="250" spc="25" dirty="0">
                <a:latin typeface="Arial MT"/>
                <a:cs typeface="Arial MT"/>
              </a:rPr>
              <a:t>GRO</a:t>
            </a:r>
            <a:r>
              <a:rPr sz="250" spc="15" dirty="0">
                <a:latin typeface="Arial MT"/>
                <a:cs typeface="Arial MT"/>
              </a:rPr>
              <a:t>SSE</a:t>
            </a:r>
            <a:r>
              <a:rPr sz="250" spc="20" dirty="0">
                <a:latin typeface="Arial MT"/>
                <a:cs typeface="Arial MT"/>
              </a:rPr>
              <a:t>TO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2735326" y="2996945"/>
            <a:ext cx="12509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4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2772917" y="2643377"/>
            <a:ext cx="7366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192" name="object 192"/>
          <p:cNvSpPr/>
          <p:nvPr/>
        </p:nvSpPr>
        <p:spPr>
          <a:xfrm>
            <a:off x="2550286" y="2739390"/>
            <a:ext cx="517525" cy="244475"/>
          </a:xfrm>
          <a:custGeom>
            <a:avLst/>
            <a:gdLst/>
            <a:ahLst/>
            <a:cxnLst/>
            <a:rect l="l" t="t" r="r" b="b"/>
            <a:pathLst>
              <a:path w="517525" h="244475">
                <a:moveTo>
                  <a:pt x="0" y="244221"/>
                </a:moveTo>
                <a:lnTo>
                  <a:pt x="517169" y="244221"/>
                </a:lnTo>
                <a:lnTo>
                  <a:pt x="517169" y="0"/>
                </a:lnTo>
                <a:lnTo>
                  <a:pt x="0" y="0"/>
                </a:lnTo>
                <a:lnTo>
                  <a:pt x="0" y="244221"/>
                </a:lnTo>
                <a:close/>
              </a:path>
            </a:pathLst>
          </a:custGeom>
          <a:ln w="447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 txBox="1"/>
          <p:nvPr/>
        </p:nvSpPr>
        <p:spPr>
          <a:xfrm>
            <a:off x="2614676" y="2733380"/>
            <a:ext cx="452120" cy="256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7310" indent="49530">
              <a:lnSpc>
                <a:spcPct val="109200"/>
              </a:lnSpc>
              <a:spcBef>
                <a:spcPts val="95"/>
              </a:spcBef>
            </a:pPr>
            <a:r>
              <a:rPr sz="500" b="1" spc="-55" dirty="0">
                <a:latin typeface="Arial"/>
                <a:cs typeface="Arial"/>
              </a:rPr>
              <a:t>REPARTO </a:t>
            </a:r>
            <a:r>
              <a:rPr sz="500" b="1" spc="-50" dirty="0">
                <a:latin typeface="Arial"/>
                <a:cs typeface="Arial"/>
              </a:rPr>
              <a:t> </a:t>
            </a:r>
            <a:r>
              <a:rPr sz="500" b="1" spc="-55" dirty="0">
                <a:latin typeface="Arial"/>
                <a:cs typeface="Arial"/>
              </a:rPr>
              <a:t>VE</a:t>
            </a:r>
            <a:r>
              <a:rPr sz="500" b="1" spc="-50" dirty="0">
                <a:latin typeface="Arial"/>
                <a:cs typeface="Arial"/>
              </a:rPr>
              <a:t>T</a:t>
            </a:r>
            <a:r>
              <a:rPr sz="500" b="1" spc="-55" dirty="0">
                <a:latin typeface="Arial"/>
                <a:cs typeface="Arial"/>
              </a:rPr>
              <a:t>E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NAR</a:t>
            </a:r>
            <a:r>
              <a:rPr sz="500" b="1" spc="-40" dirty="0">
                <a:latin typeface="Arial"/>
                <a:cs typeface="Arial"/>
              </a:rPr>
              <a:t>IA</a:t>
            </a:r>
            <a:endParaRPr sz="5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04"/>
              </a:spcBef>
            </a:pPr>
            <a:r>
              <a:rPr sz="250" spc="20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194" name="object 194"/>
          <p:cNvSpPr/>
          <p:nvPr/>
        </p:nvSpPr>
        <p:spPr>
          <a:xfrm>
            <a:off x="2797555" y="2976499"/>
            <a:ext cx="1270" cy="50800"/>
          </a:xfrm>
          <a:custGeom>
            <a:avLst/>
            <a:gdLst/>
            <a:ahLst/>
            <a:cxnLst/>
            <a:rect l="l" t="t" r="r" b="b"/>
            <a:pathLst>
              <a:path w="1269" h="50800">
                <a:moveTo>
                  <a:pt x="571" y="-2984"/>
                </a:moveTo>
                <a:lnTo>
                  <a:pt x="571" y="53403"/>
                </a:lnTo>
              </a:path>
            </a:pathLst>
          </a:custGeom>
          <a:ln w="71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940305" y="4148963"/>
            <a:ext cx="29845" cy="192405"/>
          </a:xfrm>
          <a:custGeom>
            <a:avLst/>
            <a:gdLst/>
            <a:ahLst/>
            <a:cxnLst/>
            <a:rect l="l" t="t" r="r" b="b"/>
            <a:pathLst>
              <a:path w="29844" h="192404">
                <a:moveTo>
                  <a:pt x="0" y="0"/>
                </a:moveTo>
                <a:lnTo>
                  <a:pt x="0" y="192151"/>
                </a:lnTo>
                <a:lnTo>
                  <a:pt x="29337" y="192151"/>
                </a:lnTo>
              </a:path>
            </a:pathLst>
          </a:custGeom>
          <a:ln w="59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 txBox="1"/>
          <p:nvPr/>
        </p:nvSpPr>
        <p:spPr>
          <a:xfrm>
            <a:off x="1936750" y="3064586"/>
            <a:ext cx="508634" cy="24765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35560" indent="58419">
              <a:lnSpc>
                <a:spcPct val="108800"/>
              </a:lnSpc>
              <a:spcBef>
                <a:spcPts val="65"/>
              </a:spcBef>
            </a:pPr>
            <a:r>
              <a:rPr sz="500" b="1" spc="-55" dirty="0">
                <a:latin typeface="Arial"/>
                <a:cs typeface="Arial"/>
              </a:rPr>
              <a:t>INFERMERIA </a:t>
            </a:r>
            <a:r>
              <a:rPr sz="500" b="1" spc="-50" dirty="0">
                <a:latin typeface="Arial"/>
                <a:cs typeface="Arial"/>
              </a:rPr>
              <a:t> </a:t>
            </a:r>
            <a:r>
              <a:rPr sz="500" b="1" spc="-55" dirty="0">
                <a:latin typeface="Arial"/>
                <a:cs typeface="Arial"/>
              </a:rPr>
              <a:t>P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45" dirty="0">
                <a:latin typeface="Arial"/>
                <a:cs typeface="Arial"/>
              </a:rPr>
              <a:t>ESIDIA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55" dirty="0">
                <a:latin typeface="Arial"/>
                <a:cs typeface="Arial"/>
              </a:rPr>
              <a:t>A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40" dirty="0">
                <a:latin typeface="Arial"/>
                <a:cs typeface="Arial"/>
              </a:rPr>
              <a:t>"</a:t>
            </a:r>
            <a:r>
              <a:rPr sz="500" b="1" spc="-60" dirty="0">
                <a:latin typeface="Arial"/>
                <a:cs typeface="Arial"/>
              </a:rPr>
              <a:t>A</a:t>
            </a:r>
            <a:r>
              <a:rPr sz="500" b="1" spc="-40" dirty="0">
                <a:latin typeface="Arial"/>
                <a:cs typeface="Arial"/>
              </a:rPr>
              <a:t>"</a:t>
            </a:r>
            <a:endParaRPr sz="5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65"/>
              </a:spcBef>
            </a:pPr>
            <a:r>
              <a:rPr sz="250" spc="15" dirty="0">
                <a:latin typeface="Arial MT"/>
                <a:cs typeface="Arial MT"/>
              </a:rPr>
              <a:t>BARI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2123948" y="2973451"/>
            <a:ext cx="12509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1931161" y="3901554"/>
            <a:ext cx="537210" cy="246379"/>
          </a:xfrm>
          <a:prstGeom prst="rect">
            <a:avLst/>
          </a:prstGeom>
          <a:solidFill>
            <a:srgbClr val="DBEDF4"/>
          </a:solidFill>
          <a:ln w="5969">
            <a:solidFill>
              <a:srgbClr val="000000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 marL="37465" marR="40005" indent="58419">
              <a:lnSpc>
                <a:spcPct val="109300"/>
              </a:lnSpc>
              <a:spcBef>
                <a:spcPts val="55"/>
              </a:spcBef>
            </a:pPr>
            <a:r>
              <a:rPr sz="500" b="1" spc="-55" dirty="0">
                <a:latin typeface="Arial"/>
                <a:cs typeface="Arial"/>
              </a:rPr>
              <a:t>INFERMERIA </a:t>
            </a:r>
            <a:r>
              <a:rPr sz="500" b="1" spc="-50" dirty="0">
                <a:latin typeface="Arial"/>
                <a:cs typeface="Arial"/>
              </a:rPr>
              <a:t> </a:t>
            </a:r>
            <a:r>
              <a:rPr sz="500" b="1" spc="-55" dirty="0">
                <a:latin typeface="Arial"/>
                <a:cs typeface="Arial"/>
              </a:rPr>
              <a:t>P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55" dirty="0">
                <a:latin typeface="Arial"/>
                <a:cs typeface="Arial"/>
              </a:rPr>
              <a:t>ES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D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AR</a:t>
            </a:r>
            <a:r>
              <a:rPr sz="500" b="1" spc="-40" dirty="0">
                <a:latin typeface="Arial"/>
                <a:cs typeface="Arial"/>
              </a:rPr>
              <a:t>IA</a:t>
            </a:r>
            <a:r>
              <a:rPr sz="500" b="1" spc="-20" dirty="0">
                <a:latin typeface="Arial"/>
                <a:cs typeface="Arial"/>
              </a:rPr>
              <a:t> </a:t>
            </a:r>
            <a:r>
              <a:rPr sz="500" b="1" spc="-50" dirty="0">
                <a:latin typeface="Arial"/>
                <a:cs typeface="Arial"/>
              </a:rPr>
              <a:t>"A</a:t>
            </a:r>
            <a:r>
              <a:rPr sz="500" b="1" spc="-40" dirty="0">
                <a:latin typeface="Arial"/>
                <a:cs typeface="Arial"/>
              </a:rPr>
              <a:t>"</a:t>
            </a:r>
            <a:endParaRPr sz="500">
              <a:latin typeface="Arial"/>
              <a:cs typeface="Arial"/>
            </a:endParaRPr>
          </a:p>
          <a:p>
            <a:pPr marR="17145" algn="r">
              <a:lnSpc>
                <a:spcPct val="100000"/>
              </a:lnSpc>
              <a:spcBef>
                <a:spcPts val="165"/>
              </a:spcBef>
            </a:pPr>
            <a:r>
              <a:rPr sz="250" spc="15" dirty="0">
                <a:latin typeface="Arial MT"/>
                <a:cs typeface="Arial MT"/>
              </a:rPr>
              <a:t>FIRENZE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2127885" y="3809491"/>
            <a:ext cx="12573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200" name="object 200"/>
          <p:cNvGrpSpPr/>
          <p:nvPr/>
        </p:nvGrpSpPr>
        <p:grpSpPr>
          <a:xfrm>
            <a:off x="1966658" y="4215053"/>
            <a:ext cx="548640" cy="252729"/>
            <a:chOff x="1966658" y="4215053"/>
            <a:chExt cx="548640" cy="252729"/>
          </a:xfrm>
        </p:grpSpPr>
        <p:sp>
          <p:nvSpPr>
            <p:cNvPr id="201" name="object 201"/>
            <p:cNvSpPr/>
            <p:nvPr/>
          </p:nvSpPr>
          <p:spPr>
            <a:xfrm>
              <a:off x="1969642" y="4218038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542531" y="0"/>
                  </a:moveTo>
                  <a:lnTo>
                    <a:pt x="0" y="0"/>
                  </a:lnTo>
                  <a:lnTo>
                    <a:pt x="0" y="246265"/>
                  </a:lnTo>
                  <a:lnTo>
                    <a:pt x="542531" y="246265"/>
                  </a:lnTo>
                  <a:lnTo>
                    <a:pt x="542531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1969642" y="4218038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0" y="246265"/>
                  </a:moveTo>
                  <a:lnTo>
                    <a:pt x="542531" y="246265"/>
                  </a:lnTo>
                  <a:lnTo>
                    <a:pt x="542531" y="0"/>
                  </a:lnTo>
                  <a:lnTo>
                    <a:pt x="0" y="0"/>
                  </a:lnTo>
                  <a:lnTo>
                    <a:pt x="0" y="246265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3" name="object 203"/>
          <p:cNvSpPr txBox="1"/>
          <p:nvPr/>
        </p:nvSpPr>
        <p:spPr>
          <a:xfrm>
            <a:off x="2011045" y="4260913"/>
            <a:ext cx="501650" cy="42545"/>
          </a:xfrm>
          <a:prstGeom prst="rect">
            <a:avLst/>
          </a:prstGeom>
          <a:solidFill>
            <a:srgbClr val="DBEDF4"/>
          </a:solidFill>
          <a:ln w="596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2865">
              <a:lnSpc>
                <a:spcPts val="330"/>
              </a:lnSpc>
            </a:pPr>
            <a:r>
              <a:rPr sz="500" b="1" spc="-50" dirty="0">
                <a:latin typeface="Arial"/>
                <a:cs typeface="Arial"/>
              </a:rPr>
              <a:t>INFERMERIA</a:t>
            </a:r>
            <a:endParaRPr sz="500">
              <a:latin typeface="Arial"/>
              <a:cs typeface="Arial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2002282" y="4300245"/>
            <a:ext cx="61594" cy="1047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b="1" spc="-50" dirty="0">
                <a:latin typeface="Arial"/>
                <a:cs typeface="Arial"/>
              </a:rPr>
              <a:t>P</a:t>
            </a:r>
            <a:endParaRPr sz="500">
              <a:latin typeface="Arial"/>
              <a:cs typeface="Arial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2053463" y="4302886"/>
            <a:ext cx="459105" cy="161925"/>
          </a:xfrm>
          <a:prstGeom prst="rect">
            <a:avLst/>
          </a:prstGeom>
          <a:solidFill>
            <a:srgbClr val="DBEDF4"/>
          </a:solidFill>
          <a:ln w="5969">
            <a:solidFill>
              <a:srgbClr val="00000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55" dirty="0">
                <a:latin typeface="Arial"/>
                <a:cs typeface="Arial"/>
              </a:rPr>
              <a:t>ES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D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AR</a:t>
            </a:r>
            <a:r>
              <a:rPr sz="500" b="1" spc="-40" dirty="0">
                <a:latin typeface="Arial"/>
                <a:cs typeface="Arial"/>
              </a:rPr>
              <a:t>IA</a:t>
            </a:r>
            <a:r>
              <a:rPr sz="500" b="1" spc="-20" dirty="0">
                <a:latin typeface="Arial"/>
                <a:cs typeface="Arial"/>
              </a:rPr>
              <a:t> </a:t>
            </a:r>
            <a:r>
              <a:rPr sz="500" b="1" spc="-50" dirty="0">
                <a:latin typeface="Arial"/>
                <a:cs typeface="Arial"/>
              </a:rPr>
              <a:t>"B</a:t>
            </a:r>
            <a:r>
              <a:rPr sz="500" b="1" spc="-35" dirty="0">
                <a:latin typeface="Arial"/>
                <a:cs typeface="Arial"/>
              </a:rPr>
              <a:t>"</a:t>
            </a:r>
            <a:endParaRPr sz="500">
              <a:latin typeface="Arial"/>
              <a:cs typeface="Arial"/>
            </a:endParaRPr>
          </a:p>
          <a:p>
            <a:pPr marL="205104">
              <a:lnSpc>
                <a:spcPct val="100000"/>
              </a:lnSpc>
              <a:spcBef>
                <a:spcPts val="200"/>
              </a:spcBef>
            </a:pPr>
            <a:r>
              <a:rPr sz="250" spc="20" dirty="0">
                <a:latin typeface="Arial MT"/>
                <a:cs typeface="Arial MT"/>
              </a:rPr>
              <a:t>MO</a:t>
            </a:r>
            <a:r>
              <a:rPr sz="250" spc="-15" dirty="0">
                <a:latin typeface="Arial MT"/>
                <a:cs typeface="Arial MT"/>
              </a:rPr>
              <a:t> </a:t>
            </a:r>
            <a:r>
              <a:rPr sz="250" spc="10" dirty="0">
                <a:latin typeface="Arial MT"/>
                <a:cs typeface="Arial MT"/>
              </a:rPr>
              <a:t>-</a:t>
            </a:r>
            <a:r>
              <a:rPr sz="250" spc="-10" dirty="0">
                <a:latin typeface="Arial MT"/>
                <a:cs typeface="Arial MT"/>
              </a:rPr>
              <a:t> </a:t>
            </a:r>
            <a:r>
              <a:rPr sz="250" spc="15" dirty="0">
                <a:latin typeface="Arial MT"/>
                <a:cs typeface="Arial MT"/>
              </a:rPr>
              <a:t>VT</a:t>
            </a:r>
            <a:r>
              <a:rPr sz="250" spc="-10" dirty="0">
                <a:latin typeface="Arial MT"/>
                <a:cs typeface="Arial MT"/>
              </a:rPr>
              <a:t> </a:t>
            </a:r>
            <a:r>
              <a:rPr sz="250" spc="10" dirty="0">
                <a:latin typeface="Arial MT"/>
                <a:cs typeface="Arial MT"/>
              </a:rPr>
              <a:t>-</a:t>
            </a:r>
            <a:r>
              <a:rPr sz="250" spc="-15" dirty="0">
                <a:latin typeface="Arial MT"/>
                <a:cs typeface="Arial MT"/>
              </a:rPr>
              <a:t> </a:t>
            </a:r>
            <a:r>
              <a:rPr sz="250" spc="20" dirty="0">
                <a:latin typeface="Arial MT"/>
                <a:cs typeface="Arial MT"/>
              </a:rPr>
              <a:t>RM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2193163" y="4134992"/>
            <a:ext cx="8572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 I</a:t>
            </a:r>
            <a:endParaRPr sz="550">
              <a:latin typeface="Arial"/>
              <a:cs typeface="Arial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2238248" y="5203291"/>
            <a:ext cx="307975" cy="68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50" spc="10" dirty="0">
                <a:latin typeface="Arial MT"/>
                <a:cs typeface="Arial MT"/>
              </a:rPr>
              <a:t>MI</a:t>
            </a:r>
            <a:r>
              <a:rPr sz="250" dirty="0">
                <a:latin typeface="Arial MT"/>
                <a:cs typeface="Arial MT"/>
              </a:rPr>
              <a:t> </a:t>
            </a:r>
            <a:r>
              <a:rPr sz="250" spc="10" dirty="0">
                <a:latin typeface="Arial MT"/>
                <a:cs typeface="Arial MT"/>
              </a:rPr>
              <a:t>-</a:t>
            </a:r>
            <a:r>
              <a:rPr sz="250" dirty="0">
                <a:latin typeface="Arial MT"/>
                <a:cs typeface="Arial MT"/>
              </a:rPr>
              <a:t> </a:t>
            </a:r>
            <a:r>
              <a:rPr sz="250" spc="15" dirty="0">
                <a:latin typeface="Arial MT"/>
                <a:cs typeface="Arial MT"/>
              </a:rPr>
              <a:t>BZ</a:t>
            </a:r>
            <a:r>
              <a:rPr sz="250" dirty="0">
                <a:latin typeface="Arial MT"/>
                <a:cs typeface="Arial MT"/>
              </a:rPr>
              <a:t> </a:t>
            </a:r>
            <a:r>
              <a:rPr sz="250" spc="10" dirty="0">
                <a:latin typeface="Arial MT"/>
                <a:cs typeface="Arial MT"/>
              </a:rPr>
              <a:t>-</a:t>
            </a:r>
            <a:r>
              <a:rPr sz="250" spc="-10" dirty="0">
                <a:latin typeface="Arial MT"/>
                <a:cs typeface="Arial MT"/>
              </a:rPr>
              <a:t> </a:t>
            </a:r>
            <a:r>
              <a:rPr sz="250" spc="20" dirty="0">
                <a:latin typeface="Arial MT"/>
                <a:cs typeface="Arial MT"/>
              </a:rPr>
              <a:t>PD</a:t>
            </a:r>
            <a:r>
              <a:rPr sz="250" dirty="0">
                <a:latin typeface="Arial MT"/>
                <a:cs typeface="Arial MT"/>
              </a:rPr>
              <a:t> </a:t>
            </a:r>
            <a:r>
              <a:rPr sz="250" spc="10" dirty="0">
                <a:latin typeface="Arial MT"/>
                <a:cs typeface="Arial MT"/>
              </a:rPr>
              <a:t>-</a:t>
            </a:r>
            <a:r>
              <a:rPr sz="250" spc="-10" dirty="0">
                <a:latin typeface="Arial MT"/>
                <a:cs typeface="Arial MT"/>
              </a:rPr>
              <a:t> </a:t>
            </a:r>
            <a:r>
              <a:rPr sz="250" spc="15" dirty="0">
                <a:latin typeface="Arial MT"/>
                <a:cs typeface="Arial MT"/>
              </a:rPr>
              <a:t>UD</a:t>
            </a:r>
            <a:endParaRPr sz="250">
              <a:latin typeface="Arial MT"/>
              <a:cs typeface="Arial MT"/>
            </a:endParaRPr>
          </a:p>
        </p:txBody>
      </p:sp>
      <p:grpSp>
        <p:nvGrpSpPr>
          <p:cNvPr id="208" name="object 208"/>
          <p:cNvGrpSpPr/>
          <p:nvPr/>
        </p:nvGrpSpPr>
        <p:grpSpPr>
          <a:xfrm>
            <a:off x="1912747" y="4669269"/>
            <a:ext cx="549275" cy="252729"/>
            <a:chOff x="1912747" y="4669269"/>
            <a:chExt cx="549275" cy="252729"/>
          </a:xfrm>
        </p:grpSpPr>
        <p:sp>
          <p:nvSpPr>
            <p:cNvPr id="209" name="object 209"/>
            <p:cNvSpPr/>
            <p:nvPr/>
          </p:nvSpPr>
          <p:spPr>
            <a:xfrm>
              <a:off x="1915922" y="4672444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542531" y="0"/>
                  </a:moveTo>
                  <a:lnTo>
                    <a:pt x="0" y="0"/>
                  </a:lnTo>
                  <a:lnTo>
                    <a:pt x="0" y="246265"/>
                  </a:lnTo>
                  <a:lnTo>
                    <a:pt x="542531" y="246265"/>
                  </a:lnTo>
                  <a:lnTo>
                    <a:pt x="542531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1915922" y="4672444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0" y="246265"/>
                  </a:moveTo>
                  <a:lnTo>
                    <a:pt x="542531" y="246265"/>
                  </a:lnTo>
                  <a:lnTo>
                    <a:pt x="542531" y="0"/>
                  </a:lnTo>
                  <a:lnTo>
                    <a:pt x="0" y="0"/>
                  </a:lnTo>
                  <a:lnTo>
                    <a:pt x="0" y="246265"/>
                  </a:lnTo>
                  <a:close/>
                </a:path>
              </a:pathLst>
            </a:custGeom>
            <a:ln w="59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1" name="object 211"/>
          <p:cNvSpPr txBox="1"/>
          <p:nvPr/>
        </p:nvSpPr>
        <p:spPr>
          <a:xfrm>
            <a:off x="1948688" y="4568357"/>
            <a:ext cx="576580" cy="6394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065" marR="103505" indent="12700" algn="ctr">
              <a:lnSpc>
                <a:spcPct val="1113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15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 I </a:t>
            </a:r>
            <a:r>
              <a:rPr sz="550" b="1" spc="5" dirty="0">
                <a:latin typeface="Arial"/>
                <a:cs typeface="Arial"/>
              </a:rPr>
              <a:t> </a:t>
            </a:r>
            <a:r>
              <a:rPr sz="500" b="1" spc="-50" dirty="0">
                <a:latin typeface="Arial"/>
                <a:cs typeface="Arial"/>
              </a:rPr>
              <a:t>INFERMERIA </a:t>
            </a:r>
            <a:r>
              <a:rPr sz="500" b="1" spc="-45" dirty="0">
                <a:latin typeface="Arial"/>
                <a:cs typeface="Arial"/>
              </a:rPr>
              <a:t> </a:t>
            </a:r>
            <a:r>
              <a:rPr sz="500" b="1" spc="-55" dirty="0">
                <a:latin typeface="Arial"/>
                <a:cs typeface="Arial"/>
              </a:rPr>
              <a:t>P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45" dirty="0">
                <a:latin typeface="Arial"/>
                <a:cs typeface="Arial"/>
              </a:rPr>
              <a:t>ESI</a:t>
            </a:r>
            <a:r>
              <a:rPr sz="500" b="1" spc="-60" dirty="0">
                <a:latin typeface="Arial"/>
                <a:cs typeface="Arial"/>
              </a:rPr>
              <a:t>D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AR</a:t>
            </a:r>
            <a:r>
              <a:rPr sz="500" b="1" spc="-40" dirty="0">
                <a:latin typeface="Arial"/>
                <a:cs typeface="Arial"/>
              </a:rPr>
              <a:t>IA</a:t>
            </a:r>
            <a:r>
              <a:rPr sz="500" b="1" spc="-20" dirty="0">
                <a:latin typeface="Arial"/>
                <a:cs typeface="Arial"/>
              </a:rPr>
              <a:t> </a:t>
            </a:r>
            <a:r>
              <a:rPr sz="500" b="1" spc="-40" dirty="0">
                <a:latin typeface="Arial"/>
                <a:cs typeface="Arial"/>
              </a:rPr>
              <a:t>"</a:t>
            </a:r>
            <a:r>
              <a:rPr sz="500" b="1" spc="-60" dirty="0">
                <a:latin typeface="Arial"/>
                <a:cs typeface="Arial"/>
              </a:rPr>
              <a:t>A</a:t>
            </a:r>
            <a:r>
              <a:rPr sz="500" b="1" spc="-40" dirty="0">
                <a:latin typeface="Arial"/>
                <a:cs typeface="Arial"/>
              </a:rPr>
              <a:t>"</a:t>
            </a:r>
            <a:endParaRPr sz="500">
              <a:latin typeface="Arial"/>
              <a:cs typeface="Arial"/>
            </a:endParaRPr>
          </a:p>
          <a:p>
            <a:pPr marL="344170">
              <a:lnSpc>
                <a:spcPct val="100000"/>
              </a:lnSpc>
              <a:spcBef>
                <a:spcPts val="165"/>
              </a:spcBef>
            </a:pPr>
            <a:r>
              <a:rPr sz="250" spc="15" dirty="0">
                <a:latin typeface="Arial MT"/>
                <a:cs typeface="Arial MT"/>
              </a:rPr>
              <a:t>TORINO</a:t>
            </a:r>
            <a:endParaRPr sz="2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">
              <a:latin typeface="Arial MT"/>
              <a:cs typeface="Arial MT"/>
            </a:endParaRPr>
          </a:p>
          <a:p>
            <a:pPr marL="100330" algn="ctr">
              <a:lnSpc>
                <a:spcPct val="100000"/>
              </a:lnSpc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4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  <a:p>
            <a:pPr marL="111760" marR="5080" indent="-635" algn="ctr">
              <a:lnSpc>
                <a:spcPct val="109200"/>
              </a:lnSpc>
              <a:spcBef>
                <a:spcPts val="25"/>
              </a:spcBef>
            </a:pPr>
            <a:r>
              <a:rPr sz="500" b="1" spc="-55" dirty="0">
                <a:latin typeface="Arial"/>
                <a:cs typeface="Arial"/>
              </a:rPr>
              <a:t>INFERMERIA </a:t>
            </a:r>
            <a:r>
              <a:rPr sz="500" b="1" spc="-50" dirty="0">
                <a:latin typeface="Arial"/>
                <a:cs typeface="Arial"/>
              </a:rPr>
              <a:t> </a:t>
            </a:r>
            <a:r>
              <a:rPr sz="500" b="1" spc="-55" dirty="0">
                <a:latin typeface="Arial"/>
                <a:cs typeface="Arial"/>
              </a:rPr>
              <a:t>P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55" dirty="0">
                <a:latin typeface="Arial"/>
                <a:cs typeface="Arial"/>
              </a:rPr>
              <a:t>ES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D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AR</a:t>
            </a:r>
            <a:r>
              <a:rPr sz="500" b="1" spc="-40" dirty="0">
                <a:latin typeface="Arial"/>
                <a:cs typeface="Arial"/>
              </a:rPr>
              <a:t>IA</a:t>
            </a:r>
            <a:r>
              <a:rPr sz="500" b="1" spc="-20" dirty="0">
                <a:latin typeface="Arial"/>
                <a:cs typeface="Arial"/>
              </a:rPr>
              <a:t> </a:t>
            </a:r>
            <a:r>
              <a:rPr sz="500" b="1" spc="-50" dirty="0">
                <a:latin typeface="Arial"/>
                <a:cs typeface="Arial"/>
              </a:rPr>
              <a:t>"B</a:t>
            </a:r>
            <a:r>
              <a:rPr sz="500" b="1" spc="-40" dirty="0">
                <a:latin typeface="Arial"/>
                <a:cs typeface="Arial"/>
              </a:rPr>
              <a:t>"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212" name="object 212"/>
          <p:cNvGrpSpPr/>
          <p:nvPr/>
        </p:nvGrpSpPr>
        <p:grpSpPr>
          <a:xfrm>
            <a:off x="1997329" y="3447275"/>
            <a:ext cx="549275" cy="252729"/>
            <a:chOff x="1997329" y="3447275"/>
            <a:chExt cx="549275" cy="252729"/>
          </a:xfrm>
        </p:grpSpPr>
        <p:sp>
          <p:nvSpPr>
            <p:cNvPr id="213" name="object 213"/>
            <p:cNvSpPr/>
            <p:nvPr/>
          </p:nvSpPr>
          <p:spPr>
            <a:xfrm>
              <a:off x="2000504" y="3450450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542531" y="0"/>
                  </a:moveTo>
                  <a:lnTo>
                    <a:pt x="0" y="0"/>
                  </a:lnTo>
                  <a:lnTo>
                    <a:pt x="0" y="246265"/>
                  </a:lnTo>
                  <a:lnTo>
                    <a:pt x="542531" y="246265"/>
                  </a:lnTo>
                  <a:lnTo>
                    <a:pt x="542531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2000504" y="3450450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0" y="246265"/>
                  </a:moveTo>
                  <a:lnTo>
                    <a:pt x="542531" y="246265"/>
                  </a:lnTo>
                  <a:lnTo>
                    <a:pt x="542531" y="0"/>
                  </a:lnTo>
                  <a:lnTo>
                    <a:pt x="0" y="0"/>
                  </a:lnTo>
                  <a:lnTo>
                    <a:pt x="0" y="246265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5" name="object 215"/>
          <p:cNvSpPr txBox="1"/>
          <p:nvPr/>
        </p:nvSpPr>
        <p:spPr>
          <a:xfrm>
            <a:off x="2193670" y="3508249"/>
            <a:ext cx="156210" cy="75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85"/>
              </a:lnSpc>
            </a:pPr>
            <a:r>
              <a:rPr sz="500" b="1" spc="-30" dirty="0">
                <a:latin typeface="Arial"/>
                <a:cs typeface="Arial"/>
              </a:rPr>
              <a:t>I</a:t>
            </a:r>
            <a:r>
              <a:rPr sz="500" b="1" spc="-50" dirty="0">
                <a:latin typeface="Arial"/>
                <a:cs typeface="Arial"/>
              </a:rPr>
              <a:t>P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40" dirty="0">
                <a:latin typeface="Arial"/>
                <a:cs typeface="Arial"/>
              </a:rPr>
              <a:t>"</a:t>
            </a:r>
            <a:r>
              <a:rPr sz="500" b="1" spc="-60" dirty="0">
                <a:latin typeface="Arial"/>
                <a:cs typeface="Arial"/>
              </a:rPr>
              <a:t>B</a:t>
            </a:r>
            <a:r>
              <a:rPr sz="500" b="1" spc="-40" dirty="0">
                <a:latin typeface="Arial"/>
                <a:cs typeface="Arial"/>
              </a:rPr>
              <a:t>"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216" name="object 216"/>
          <p:cNvGrpSpPr/>
          <p:nvPr/>
        </p:nvGrpSpPr>
        <p:grpSpPr>
          <a:xfrm>
            <a:off x="1950720" y="3394443"/>
            <a:ext cx="549275" cy="252729"/>
            <a:chOff x="1950720" y="3394443"/>
            <a:chExt cx="549275" cy="252729"/>
          </a:xfrm>
        </p:grpSpPr>
        <p:sp>
          <p:nvSpPr>
            <p:cNvPr id="217" name="object 217"/>
            <p:cNvSpPr/>
            <p:nvPr/>
          </p:nvSpPr>
          <p:spPr>
            <a:xfrm>
              <a:off x="1953895" y="3397618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542531" y="0"/>
                  </a:moveTo>
                  <a:lnTo>
                    <a:pt x="0" y="0"/>
                  </a:lnTo>
                  <a:lnTo>
                    <a:pt x="0" y="246265"/>
                  </a:lnTo>
                  <a:lnTo>
                    <a:pt x="542531" y="246265"/>
                  </a:lnTo>
                  <a:lnTo>
                    <a:pt x="542531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1953895" y="3397618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0" y="246265"/>
                  </a:moveTo>
                  <a:lnTo>
                    <a:pt x="542531" y="246265"/>
                  </a:lnTo>
                  <a:lnTo>
                    <a:pt x="542531" y="0"/>
                  </a:lnTo>
                  <a:lnTo>
                    <a:pt x="0" y="0"/>
                  </a:lnTo>
                  <a:lnTo>
                    <a:pt x="0" y="246265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9" name="object 219"/>
          <p:cNvSpPr txBox="1"/>
          <p:nvPr/>
        </p:nvSpPr>
        <p:spPr>
          <a:xfrm>
            <a:off x="2045589" y="3396513"/>
            <a:ext cx="359410" cy="1047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b="1" spc="-55" dirty="0">
                <a:latin typeface="Arial"/>
                <a:cs typeface="Arial"/>
              </a:rPr>
              <a:t>INFERMERIA</a:t>
            </a:r>
            <a:endParaRPr sz="500">
              <a:latin typeface="Arial"/>
              <a:cs typeface="Arial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1986788" y="3480003"/>
            <a:ext cx="477520" cy="1047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00" b="1" spc="-55" dirty="0">
                <a:latin typeface="Arial"/>
                <a:cs typeface="Arial"/>
              </a:rPr>
              <a:t>P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55" dirty="0">
                <a:latin typeface="Arial"/>
                <a:cs typeface="Arial"/>
              </a:rPr>
              <a:t>ES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D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AR</a:t>
            </a:r>
            <a:r>
              <a:rPr sz="500" b="1" spc="-40" dirty="0">
                <a:latin typeface="Arial"/>
                <a:cs typeface="Arial"/>
              </a:rPr>
              <a:t>IA</a:t>
            </a:r>
            <a:r>
              <a:rPr sz="500" b="1" spc="-15" dirty="0">
                <a:latin typeface="Arial"/>
                <a:cs typeface="Arial"/>
              </a:rPr>
              <a:t> </a:t>
            </a:r>
            <a:r>
              <a:rPr sz="500" b="1" spc="-50" dirty="0">
                <a:latin typeface="Arial"/>
                <a:cs typeface="Arial"/>
              </a:rPr>
              <a:t>"B</a:t>
            </a:r>
            <a:r>
              <a:rPr sz="500" b="1" spc="-40" dirty="0">
                <a:latin typeface="Arial"/>
                <a:cs typeface="Arial"/>
              </a:rPr>
              <a:t>"</a:t>
            </a:r>
            <a:endParaRPr sz="500">
              <a:latin typeface="Arial"/>
              <a:cs typeface="Arial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2152269" y="3583330"/>
            <a:ext cx="321945" cy="68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50" spc="15" dirty="0">
                <a:latin typeface="Arial MT"/>
                <a:cs typeface="Arial MT"/>
              </a:rPr>
              <a:t>CE</a:t>
            </a:r>
            <a:r>
              <a:rPr sz="250" spc="-10" dirty="0">
                <a:latin typeface="Arial MT"/>
                <a:cs typeface="Arial MT"/>
              </a:rPr>
              <a:t> </a:t>
            </a:r>
            <a:r>
              <a:rPr sz="250" spc="10" dirty="0">
                <a:latin typeface="Arial MT"/>
                <a:cs typeface="Arial MT"/>
              </a:rPr>
              <a:t>-</a:t>
            </a:r>
            <a:r>
              <a:rPr sz="250" dirty="0">
                <a:latin typeface="Arial MT"/>
                <a:cs typeface="Arial MT"/>
              </a:rPr>
              <a:t> </a:t>
            </a:r>
            <a:r>
              <a:rPr sz="250" spc="15" dirty="0">
                <a:latin typeface="Arial MT"/>
                <a:cs typeface="Arial MT"/>
              </a:rPr>
              <a:t>CA</a:t>
            </a:r>
            <a:r>
              <a:rPr sz="250" spc="-5" dirty="0">
                <a:latin typeface="Arial MT"/>
                <a:cs typeface="Arial MT"/>
              </a:rPr>
              <a:t> </a:t>
            </a:r>
            <a:r>
              <a:rPr sz="250" spc="10" dirty="0">
                <a:latin typeface="Arial MT"/>
                <a:cs typeface="Arial MT"/>
              </a:rPr>
              <a:t>-</a:t>
            </a:r>
            <a:r>
              <a:rPr sz="250" dirty="0">
                <a:latin typeface="Arial MT"/>
                <a:cs typeface="Arial MT"/>
              </a:rPr>
              <a:t> </a:t>
            </a:r>
            <a:r>
              <a:rPr sz="250" spc="20" dirty="0">
                <a:latin typeface="Arial MT"/>
                <a:cs typeface="Arial MT"/>
              </a:rPr>
              <a:t>ME</a:t>
            </a:r>
            <a:r>
              <a:rPr sz="250" dirty="0">
                <a:latin typeface="Arial MT"/>
                <a:cs typeface="Arial MT"/>
              </a:rPr>
              <a:t> </a:t>
            </a:r>
            <a:r>
              <a:rPr sz="250" spc="10" dirty="0">
                <a:latin typeface="Arial MT"/>
                <a:cs typeface="Arial MT"/>
              </a:rPr>
              <a:t>-</a:t>
            </a:r>
            <a:r>
              <a:rPr sz="250" spc="-5" dirty="0">
                <a:latin typeface="Arial MT"/>
                <a:cs typeface="Arial MT"/>
              </a:rPr>
              <a:t> </a:t>
            </a:r>
            <a:r>
              <a:rPr sz="250" spc="15" dirty="0">
                <a:latin typeface="Arial MT"/>
                <a:cs typeface="Arial MT"/>
              </a:rPr>
              <a:t>PA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2172080" y="3297173"/>
            <a:ext cx="8572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223" name="object 223"/>
          <p:cNvGrpSpPr/>
          <p:nvPr/>
        </p:nvGrpSpPr>
        <p:grpSpPr>
          <a:xfrm>
            <a:off x="1818817" y="3529393"/>
            <a:ext cx="60325" cy="688340"/>
            <a:chOff x="1818817" y="3529393"/>
            <a:chExt cx="60325" cy="688340"/>
          </a:xfrm>
        </p:grpSpPr>
        <p:sp>
          <p:nvSpPr>
            <p:cNvPr id="224" name="object 224"/>
            <p:cNvSpPr/>
            <p:nvPr/>
          </p:nvSpPr>
          <p:spPr>
            <a:xfrm>
              <a:off x="1826374" y="3533203"/>
              <a:ext cx="48895" cy="0"/>
            </a:xfrm>
            <a:custGeom>
              <a:avLst/>
              <a:gdLst/>
              <a:ahLst/>
              <a:cxnLst/>
              <a:rect l="l" t="t" r="r" b="b"/>
              <a:pathLst>
                <a:path w="48894">
                  <a:moveTo>
                    <a:pt x="0" y="0"/>
                  </a:moveTo>
                  <a:lnTo>
                    <a:pt x="48844" y="0"/>
                  </a:lnTo>
                </a:path>
              </a:pathLst>
            </a:custGeom>
            <a:ln w="71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1822945" y="4213225"/>
              <a:ext cx="48260" cy="0"/>
            </a:xfrm>
            <a:custGeom>
              <a:avLst/>
              <a:gdLst/>
              <a:ahLst/>
              <a:cxnLst/>
              <a:rect l="l" t="t" r="r" b="b"/>
              <a:pathLst>
                <a:path w="48260">
                  <a:moveTo>
                    <a:pt x="0" y="0"/>
                  </a:moveTo>
                  <a:lnTo>
                    <a:pt x="47955" y="0"/>
                  </a:lnTo>
                </a:path>
              </a:pathLst>
            </a:custGeom>
            <a:ln w="7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6" name="object 226"/>
          <p:cNvSpPr txBox="1"/>
          <p:nvPr/>
        </p:nvSpPr>
        <p:spPr>
          <a:xfrm>
            <a:off x="1505203" y="2963418"/>
            <a:ext cx="12509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4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1287652" y="3059709"/>
            <a:ext cx="542925" cy="259079"/>
          </a:xfrm>
          <a:prstGeom prst="rect">
            <a:avLst/>
          </a:prstGeom>
          <a:solidFill>
            <a:srgbClr val="DBEDF4"/>
          </a:solidFill>
          <a:ln w="5969">
            <a:solidFill>
              <a:srgbClr val="000000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25400" marR="18415" indent="40005">
              <a:lnSpc>
                <a:spcPct val="108800"/>
              </a:lnSpc>
              <a:spcBef>
                <a:spcPts val="110"/>
              </a:spcBef>
            </a:pPr>
            <a:r>
              <a:rPr sz="500" b="1" spc="-50" dirty="0">
                <a:latin typeface="Arial"/>
                <a:cs typeface="Arial"/>
              </a:rPr>
              <a:t>DIPARTIMENTO </a:t>
            </a:r>
            <a:r>
              <a:rPr sz="500" b="1" spc="-45" dirty="0">
                <a:latin typeface="Arial"/>
                <a:cs typeface="Arial"/>
              </a:rPr>
              <a:t> </a:t>
            </a:r>
            <a:r>
              <a:rPr sz="500" b="1" spc="-50" dirty="0">
                <a:latin typeface="Arial"/>
                <a:cs typeface="Arial"/>
              </a:rPr>
              <a:t>MIL</a:t>
            </a:r>
            <a:r>
              <a:rPr sz="500" b="1" spc="-25" dirty="0">
                <a:latin typeface="Arial"/>
                <a:cs typeface="Arial"/>
              </a:rPr>
              <a:t>.</a:t>
            </a:r>
            <a:r>
              <a:rPr sz="500" b="1" spc="-30" dirty="0">
                <a:latin typeface="Arial"/>
                <a:cs typeface="Arial"/>
              </a:rPr>
              <a:t> </a:t>
            </a:r>
            <a:r>
              <a:rPr sz="500" b="1" spc="-65" dirty="0">
                <a:latin typeface="Arial"/>
                <a:cs typeface="Arial"/>
              </a:rPr>
              <a:t>ME</a:t>
            </a:r>
            <a:r>
              <a:rPr sz="500" b="1" spc="-60" dirty="0">
                <a:latin typeface="Arial"/>
                <a:cs typeface="Arial"/>
              </a:rPr>
              <a:t>D</a:t>
            </a:r>
            <a:r>
              <a:rPr sz="500" b="1" spc="-25" dirty="0">
                <a:latin typeface="Arial"/>
                <a:cs typeface="Arial"/>
              </a:rPr>
              <a:t>. </a:t>
            </a:r>
            <a:r>
              <a:rPr sz="500" b="1" spc="-55" dirty="0">
                <a:latin typeface="Arial"/>
                <a:cs typeface="Arial"/>
              </a:rPr>
              <a:t>LE</a:t>
            </a:r>
            <a:r>
              <a:rPr sz="500" b="1" spc="-60" dirty="0">
                <a:latin typeface="Arial"/>
                <a:cs typeface="Arial"/>
              </a:rPr>
              <a:t>GA</a:t>
            </a:r>
            <a:r>
              <a:rPr sz="500" b="1" spc="-50" dirty="0">
                <a:latin typeface="Arial"/>
                <a:cs typeface="Arial"/>
              </a:rPr>
              <a:t>LE</a:t>
            </a:r>
            <a:endParaRPr sz="5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  <a:spcBef>
                <a:spcPts val="244"/>
              </a:spcBef>
            </a:pPr>
            <a:r>
              <a:rPr sz="250" spc="15" dirty="0">
                <a:latin typeface="Arial MT"/>
                <a:cs typeface="Arial MT"/>
              </a:rPr>
              <a:t>CAGLIARI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1497583" y="3990213"/>
            <a:ext cx="12509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1280413" y="4086339"/>
            <a:ext cx="542925" cy="246379"/>
          </a:xfrm>
          <a:prstGeom prst="rect">
            <a:avLst/>
          </a:prstGeom>
          <a:solidFill>
            <a:srgbClr val="DBEDF4"/>
          </a:solidFill>
          <a:ln w="5969">
            <a:solidFill>
              <a:srgbClr val="000000"/>
            </a:solidFill>
          </a:ln>
        </p:spPr>
        <p:txBody>
          <a:bodyPr vert="horz" wrap="square" lIns="0" tIns="7620" rIns="0" bIns="0" rtlCol="0">
            <a:spAutoFit/>
          </a:bodyPr>
          <a:lstStyle/>
          <a:p>
            <a:pPr marL="25400" marR="17145" indent="40005">
              <a:lnSpc>
                <a:spcPct val="108800"/>
              </a:lnSpc>
              <a:spcBef>
                <a:spcPts val="60"/>
              </a:spcBef>
            </a:pPr>
            <a:r>
              <a:rPr sz="500" b="1" spc="-50" dirty="0">
                <a:latin typeface="Arial"/>
                <a:cs typeface="Arial"/>
              </a:rPr>
              <a:t>DIPARTIMENTO </a:t>
            </a:r>
            <a:r>
              <a:rPr sz="500" b="1" spc="-45" dirty="0">
                <a:latin typeface="Arial"/>
                <a:cs typeface="Arial"/>
              </a:rPr>
              <a:t> </a:t>
            </a:r>
            <a:r>
              <a:rPr sz="500" b="1" spc="-70" dirty="0">
                <a:latin typeface="Arial"/>
                <a:cs typeface="Arial"/>
              </a:rPr>
              <a:t>M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35" dirty="0">
                <a:latin typeface="Arial"/>
                <a:cs typeface="Arial"/>
              </a:rPr>
              <a:t>L.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65" dirty="0">
                <a:latin typeface="Arial"/>
                <a:cs typeface="Arial"/>
              </a:rPr>
              <a:t>MED</a:t>
            </a:r>
            <a:r>
              <a:rPr sz="500" b="1" spc="-25" dirty="0">
                <a:latin typeface="Arial"/>
                <a:cs typeface="Arial"/>
              </a:rPr>
              <a:t>.</a:t>
            </a:r>
            <a:r>
              <a:rPr sz="500" b="1" spc="-20" dirty="0">
                <a:latin typeface="Arial"/>
                <a:cs typeface="Arial"/>
              </a:rPr>
              <a:t> </a:t>
            </a:r>
            <a:r>
              <a:rPr sz="500" b="1" spc="-55" dirty="0">
                <a:latin typeface="Arial"/>
                <a:cs typeface="Arial"/>
              </a:rPr>
              <a:t>LEG</a:t>
            </a:r>
            <a:r>
              <a:rPr sz="500" b="1" spc="-60" dirty="0">
                <a:latin typeface="Arial"/>
                <a:cs typeface="Arial"/>
              </a:rPr>
              <a:t>A</a:t>
            </a:r>
            <a:r>
              <a:rPr sz="500" b="1" spc="-50" dirty="0">
                <a:latin typeface="Arial"/>
                <a:cs typeface="Arial"/>
              </a:rPr>
              <a:t>LE</a:t>
            </a:r>
            <a:endParaRPr sz="500">
              <a:latin typeface="Arial"/>
              <a:cs typeface="Arial"/>
            </a:endParaRPr>
          </a:p>
          <a:p>
            <a:pPr marR="11430" algn="r">
              <a:lnSpc>
                <a:spcPct val="100000"/>
              </a:lnSpc>
              <a:spcBef>
                <a:spcPts val="215"/>
              </a:spcBef>
            </a:pPr>
            <a:r>
              <a:rPr sz="250" spc="15" dirty="0">
                <a:latin typeface="Arial MT"/>
                <a:cs typeface="Arial MT"/>
              </a:rPr>
              <a:t>PADOVA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1497330" y="3300476"/>
            <a:ext cx="12509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1283842" y="3400158"/>
            <a:ext cx="542925" cy="246379"/>
          </a:xfrm>
          <a:prstGeom prst="rect">
            <a:avLst/>
          </a:prstGeom>
          <a:solidFill>
            <a:srgbClr val="DBEDF4"/>
          </a:solidFill>
          <a:ln w="5969">
            <a:solidFill>
              <a:srgbClr val="000000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66040">
              <a:lnSpc>
                <a:spcPct val="100000"/>
              </a:lnSpc>
              <a:spcBef>
                <a:spcPts val="110"/>
              </a:spcBef>
            </a:pPr>
            <a:r>
              <a:rPr sz="500" b="1" spc="-50" dirty="0">
                <a:latin typeface="Arial"/>
                <a:cs typeface="Arial"/>
              </a:rPr>
              <a:t>DIPARTIMENTO</a:t>
            </a:r>
            <a:endParaRPr sz="5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55"/>
              </a:spcBef>
            </a:pPr>
            <a:r>
              <a:rPr sz="500" b="1" spc="-65" dirty="0">
                <a:latin typeface="Arial"/>
                <a:cs typeface="Arial"/>
              </a:rPr>
              <a:t>M</a:t>
            </a:r>
            <a:r>
              <a:rPr sz="500" b="1" spc="-35" dirty="0">
                <a:latin typeface="Arial"/>
                <a:cs typeface="Arial"/>
              </a:rPr>
              <a:t>IL</a:t>
            </a:r>
            <a:r>
              <a:rPr sz="500" b="1" spc="-25" dirty="0">
                <a:latin typeface="Arial"/>
                <a:cs typeface="Arial"/>
              </a:rPr>
              <a:t>. </a:t>
            </a:r>
            <a:r>
              <a:rPr sz="500" b="1" spc="-65" dirty="0">
                <a:latin typeface="Arial"/>
                <a:cs typeface="Arial"/>
              </a:rPr>
              <a:t>M</a:t>
            </a:r>
            <a:r>
              <a:rPr sz="500" b="1" spc="-55" dirty="0">
                <a:latin typeface="Arial"/>
                <a:cs typeface="Arial"/>
              </a:rPr>
              <a:t>E</a:t>
            </a:r>
            <a:r>
              <a:rPr sz="500" b="1" spc="-60" dirty="0">
                <a:latin typeface="Arial"/>
                <a:cs typeface="Arial"/>
              </a:rPr>
              <a:t>D</a:t>
            </a:r>
            <a:r>
              <a:rPr sz="500" b="1" spc="-25" dirty="0">
                <a:latin typeface="Arial"/>
                <a:cs typeface="Arial"/>
              </a:rPr>
              <a:t>.</a:t>
            </a:r>
            <a:r>
              <a:rPr sz="500" b="1" spc="-20" dirty="0">
                <a:latin typeface="Arial"/>
                <a:cs typeface="Arial"/>
              </a:rPr>
              <a:t> </a:t>
            </a:r>
            <a:r>
              <a:rPr sz="500" b="1" spc="-50" dirty="0">
                <a:latin typeface="Arial"/>
                <a:cs typeface="Arial"/>
              </a:rPr>
              <a:t>LEG</a:t>
            </a:r>
            <a:r>
              <a:rPr sz="500" b="1" spc="-60" dirty="0">
                <a:latin typeface="Arial"/>
                <a:cs typeface="Arial"/>
              </a:rPr>
              <a:t>A</a:t>
            </a:r>
            <a:r>
              <a:rPr sz="500" b="1" spc="-50" dirty="0">
                <a:latin typeface="Arial"/>
                <a:cs typeface="Arial"/>
              </a:rPr>
              <a:t>LE</a:t>
            </a:r>
            <a:endParaRPr sz="500">
              <a:latin typeface="Arial"/>
              <a:cs typeface="Arial"/>
            </a:endParaRPr>
          </a:p>
          <a:p>
            <a:pPr marR="16510" algn="r">
              <a:lnSpc>
                <a:spcPct val="100000"/>
              </a:lnSpc>
              <a:spcBef>
                <a:spcPts val="185"/>
              </a:spcBef>
            </a:pPr>
            <a:r>
              <a:rPr sz="250" spc="20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232" name="object 232"/>
          <p:cNvSpPr/>
          <p:nvPr/>
        </p:nvSpPr>
        <p:spPr>
          <a:xfrm>
            <a:off x="1612011" y="2734437"/>
            <a:ext cx="511809" cy="244475"/>
          </a:xfrm>
          <a:custGeom>
            <a:avLst/>
            <a:gdLst/>
            <a:ahLst/>
            <a:cxnLst/>
            <a:rect l="l" t="t" r="r" b="b"/>
            <a:pathLst>
              <a:path w="511810" h="244475">
                <a:moveTo>
                  <a:pt x="0" y="244221"/>
                </a:moveTo>
                <a:lnTo>
                  <a:pt x="511721" y="244221"/>
                </a:lnTo>
                <a:lnTo>
                  <a:pt x="511721" y="0"/>
                </a:lnTo>
                <a:lnTo>
                  <a:pt x="0" y="0"/>
                </a:lnTo>
                <a:lnTo>
                  <a:pt x="0" y="244221"/>
                </a:lnTo>
                <a:close/>
              </a:path>
            </a:pathLst>
          </a:custGeom>
          <a:ln w="447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 txBox="1"/>
          <p:nvPr/>
        </p:nvSpPr>
        <p:spPr>
          <a:xfrm>
            <a:off x="1723389" y="2728427"/>
            <a:ext cx="288925" cy="191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450" marR="5080" indent="-31750">
              <a:lnSpc>
                <a:spcPct val="109200"/>
              </a:lnSpc>
              <a:spcBef>
                <a:spcPts val="95"/>
              </a:spcBef>
            </a:pP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55" dirty="0">
                <a:latin typeface="Arial"/>
                <a:cs typeface="Arial"/>
              </a:rPr>
              <a:t>EP</a:t>
            </a:r>
            <a:r>
              <a:rPr sz="500" b="1" spc="-60" dirty="0">
                <a:latin typeface="Arial"/>
                <a:cs typeface="Arial"/>
              </a:rPr>
              <a:t>AR</a:t>
            </a:r>
            <a:r>
              <a:rPr sz="500" b="1" spc="-40" dirty="0">
                <a:latin typeface="Arial"/>
                <a:cs typeface="Arial"/>
              </a:rPr>
              <a:t>TO  </a:t>
            </a:r>
            <a:r>
              <a:rPr sz="500" b="1" spc="-50" dirty="0">
                <a:latin typeface="Arial"/>
                <a:cs typeface="Arial"/>
              </a:rPr>
              <a:t>SANITÀ</a:t>
            </a:r>
            <a:endParaRPr sz="500">
              <a:latin typeface="Arial"/>
              <a:cs typeface="Arial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1832610" y="2638425"/>
            <a:ext cx="7366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1990089" y="2916453"/>
            <a:ext cx="132080" cy="68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50" spc="15" dirty="0">
                <a:latin typeface="Arial MT"/>
                <a:cs typeface="Arial MT"/>
              </a:rPr>
              <a:t>R</a:t>
            </a:r>
            <a:r>
              <a:rPr sz="250" spc="20" dirty="0">
                <a:latin typeface="Arial MT"/>
                <a:cs typeface="Arial MT"/>
              </a:rPr>
              <a:t>OMA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1500886" y="3651884"/>
            <a:ext cx="12573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1281811" y="3748011"/>
            <a:ext cx="542925" cy="246379"/>
          </a:xfrm>
          <a:prstGeom prst="rect">
            <a:avLst/>
          </a:prstGeom>
          <a:solidFill>
            <a:srgbClr val="DBEDF4"/>
          </a:solidFill>
          <a:ln w="5969">
            <a:solidFill>
              <a:srgbClr val="000000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 marL="25400" marR="18415" indent="40005">
              <a:lnSpc>
                <a:spcPct val="109200"/>
              </a:lnSpc>
              <a:spcBef>
                <a:spcPts val="55"/>
              </a:spcBef>
            </a:pPr>
            <a:r>
              <a:rPr sz="500" b="1" spc="-55" dirty="0">
                <a:latin typeface="Arial"/>
                <a:cs typeface="Arial"/>
              </a:rPr>
              <a:t>DIPARTIMENTO </a:t>
            </a:r>
            <a:r>
              <a:rPr sz="500" b="1" spc="-50" dirty="0">
                <a:latin typeface="Arial"/>
                <a:cs typeface="Arial"/>
              </a:rPr>
              <a:t> MIL</a:t>
            </a:r>
            <a:r>
              <a:rPr sz="500" b="1" spc="-25" dirty="0">
                <a:latin typeface="Arial"/>
                <a:cs typeface="Arial"/>
              </a:rPr>
              <a:t>.</a:t>
            </a:r>
            <a:r>
              <a:rPr sz="500" b="1" spc="-30" dirty="0">
                <a:latin typeface="Arial"/>
                <a:cs typeface="Arial"/>
              </a:rPr>
              <a:t> </a:t>
            </a:r>
            <a:r>
              <a:rPr sz="500" b="1" spc="-65" dirty="0">
                <a:latin typeface="Arial"/>
                <a:cs typeface="Arial"/>
              </a:rPr>
              <a:t>ME</a:t>
            </a:r>
            <a:r>
              <a:rPr sz="500" b="1" spc="-60" dirty="0">
                <a:latin typeface="Arial"/>
                <a:cs typeface="Arial"/>
              </a:rPr>
              <a:t>D</a:t>
            </a:r>
            <a:r>
              <a:rPr sz="500" b="1" spc="-25" dirty="0">
                <a:latin typeface="Arial"/>
                <a:cs typeface="Arial"/>
              </a:rPr>
              <a:t>. </a:t>
            </a:r>
            <a:r>
              <a:rPr sz="500" b="1" spc="-55" dirty="0">
                <a:latin typeface="Arial"/>
                <a:cs typeface="Arial"/>
              </a:rPr>
              <a:t>L</a:t>
            </a:r>
            <a:r>
              <a:rPr sz="500" b="1" spc="-60" dirty="0">
                <a:latin typeface="Arial"/>
                <a:cs typeface="Arial"/>
              </a:rPr>
              <a:t>EGA</a:t>
            </a:r>
            <a:r>
              <a:rPr sz="500" b="1" spc="-50" dirty="0">
                <a:latin typeface="Arial"/>
                <a:cs typeface="Arial"/>
              </a:rPr>
              <a:t>LE</a:t>
            </a:r>
            <a:endParaRPr sz="500">
              <a:latin typeface="Arial"/>
              <a:cs typeface="Arial"/>
            </a:endParaRPr>
          </a:p>
          <a:p>
            <a:pPr marR="10795" algn="r">
              <a:lnSpc>
                <a:spcPct val="100000"/>
              </a:lnSpc>
              <a:spcBef>
                <a:spcPts val="140"/>
              </a:spcBef>
            </a:pPr>
            <a:r>
              <a:rPr sz="250" spc="15" dirty="0">
                <a:latin typeface="Arial MT"/>
                <a:cs typeface="Arial MT"/>
              </a:rPr>
              <a:t>MESSINA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238" name="object 238"/>
          <p:cNvSpPr/>
          <p:nvPr/>
        </p:nvSpPr>
        <p:spPr>
          <a:xfrm>
            <a:off x="1863725" y="2989961"/>
            <a:ext cx="10160" cy="1807845"/>
          </a:xfrm>
          <a:custGeom>
            <a:avLst/>
            <a:gdLst/>
            <a:ahLst/>
            <a:cxnLst/>
            <a:rect l="l" t="t" r="r" b="b"/>
            <a:pathLst>
              <a:path w="10160" h="1807845">
                <a:moveTo>
                  <a:pt x="0" y="0"/>
                </a:moveTo>
                <a:lnTo>
                  <a:pt x="9652" y="1807464"/>
                </a:lnTo>
              </a:path>
            </a:pathLst>
          </a:custGeom>
          <a:ln w="59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9" name="object 239"/>
          <p:cNvGrpSpPr/>
          <p:nvPr/>
        </p:nvGrpSpPr>
        <p:grpSpPr>
          <a:xfrm>
            <a:off x="1863979" y="2330945"/>
            <a:ext cx="1877695" cy="336550"/>
            <a:chOff x="1863979" y="2330945"/>
            <a:chExt cx="1877695" cy="336550"/>
          </a:xfrm>
        </p:grpSpPr>
        <p:sp>
          <p:nvSpPr>
            <p:cNvPr id="240" name="object 240"/>
            <p:cNvSpPr/>
            <p:nvPr/>
          </p:nvSpPr>
          <p:spPr>
            <a:xfrm>
              <a:off x="1868042" y="2452750"/>
              <a:ext cx="1328420" cy="5080"/>
            </a:xfrm>
            <a:custGeom>
              <a:avLst/>
              <a:gdLst/>
              <a:ahLst/>
              <a:cxnLst/>
              <a:rect l="l" t="t" r="r" b="b"/>
              <a:pathLst>
                <a:path w="1328420" h="5080">
                  <a:moveTo>
                    <a:pt x="0" y="0"/>
                  </a:moveTo>
                  <a:lnTo>
                    <a:pt x="1327912" y="4572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1867154" y="2454021"/>
              <a:ext cx="1905" cy="205104"/>
            </a:xfrm>
            <a:custGeom>
              <a:avLst/>
              <a:gdLst/>
              <a:ahLst/>
              <a:cxnLst/>
              <a:rect l="l" t="t" r="r" b="b"/>
              <a:pathLst>
                <a:path w="1905" h="205105">
                  <a:moveTo>
                    <a:pt x="0" y="0"/>
                  </a:moveTo>
                  <a:lnTo>
                    <a:pt x="1524" y="204851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2806573" y="2459990"/>
              <a:ext cx="3175" cy="203835"/>
            </a:xfrm>
            <a:custGeom>
              <a:avLst/>
              <a:gdLst/>
              <a:ahLst/>
              <a:cxnLst/>
              <a:rect l="l" t="t" r="r" b="b"/>
              <a:pathLst>
                <a:path w="3175" h="203835">
                  <a:moveTo>
                    <a:pt x="0" y="0"/>
                  </a:moveTo>
                  <a:lnTo>
                    <a:pt x="3175" y="203835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3195955" y="2334120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80">
                  <a:moveTo>
                    <a:pt x="542531" y="0"/>
                  </a:moveTo>
                  <a:lnTo>
                    <a:pt x="0" y="0"/>
                  </a:lnTo>
                  <a:lnTo>
                    <a:pt x="0" y="246265"/>
                  </a:lnTo>
                  <a:lnTo>
                    <a:pt x="542531" y="246265"/>
                  </a:lnTo>
                  <a:lnTo>
                    <a:pt x="542531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3195955" y="2334120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80">
                  <a:moveTo>
                    <a:pt x="0" y="246265"/>
                  </a:moveTo>
                  <a:lnTo>
                    <a:pt x="542531" y="246265"/>
                  </a:lnTo>
                  <a:lnTo>
                    <a:pt x="542531" y="0"/>
                  </a:lnTo>
                  <a:lnTo>
                    <a:pt x="0" y="0"/>
                  </a:lnTo>
                  <a:lnTo>
                    <a:pt x="0" y="246265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5" name="object 245"/>
          <p:cNvSpPr txBox="1"/>
          <p:nvPr/>
        </p:nvSpPr>
        <p:spPr>
          <a:xfrm>
            <a:off x="3415029" y="2237613"/>
            <a:ext cx="14033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r>
              <a:rPr sz="550" b="1" spc="-5" dirty="0">
                <a:latin typeface="Arial"/>
                <a:cs typeface="Arial"/>
              </a:rPr>
              <a:t> </a:t>
            </a: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3198622" y="2333320"/>
            <a:ext cx="537845" cy="2571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00" b="1" spc="-60" dirty="0">
                <a:latin typeface="Arial"/>
                <a:cs typeface="Arial"/>
              </a:rPr>
              <a:t>CO</a:t>
            </a:r>
            <a:r>
              <a:rPr sz="500" b="1" spc="-65" dirty="0">
                <a:latin typeface="Arial"/>
                <a:cs typeface="Arial"/>
              </a:rPr>
              <a:t>M</a:t>
            </a:r>
            <a:r>
              <a:rPr sz="500" b="1" spc="-60" dirty="0">
                <a:latin typeface="Arial"/>
                <a:cs typeface="Arial"/>
              </a:rPr>
              <a:t>ANDO</a:t>
            </a:r>
            <a:r>
              <a:rPr sz="500" b="1" spc="-20" dirty="0">
                <a:latin typeface="Arial"/>
                <a:cs typeface="Arial"/>
              </a:rPr>
              <a:t> </a:t>
            </a:r>
            <a:r>
              <a:rPr sz="500" b="1" spc="-55" dirty="0">
                <a:latin typeface="Arial"/>
                <a:cs typeface="Arial"/>
              </a:rPr>
              <a:t>S</a:t>
            </a:r>
            <a:r>
              <a:rPr sz="500" b="1" spc="-60" dirty="0">
                <a:latin typeface="Arial"/>
                <a:cs typeface="Arial"/>
              </a:rPr>
              <a:t>AN</a:t>
            </a:r>
            <a:r>
              <a:rPr sz="500" b="1" spc="-35" dirty="0">
                <a:latin typeface="Arial"/>
                <a:cs typeface="Arial"/>
              </a:rPr>
              <a:t>IT</a:t>
            </a:r>
            <a:r>
              <a:rPr sz="500" b="1" spc="-60" dirty="0">
                <a:latin typeface="Arial"/>
                <a:cs typeface="Arial"/>
              </a:rPr>
              <a:t>A</a:t>
            </a:r>
            <a:r>
              <a:rPr sz="500" b="1" spc="-20" dirty="0">
                <a:latin typeface="Arial"/>
                <a:cs typeface="Arial"/>
              </a:rPr>
              <a:t>'</a:t>
            </a:r>
            <a:endParaRPr sz="50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  <a:spcBef>
                <a:spcPts val="55"/>
              </a:spcBef>
            </a:pPr>
            <a:r>
              <a:rPr sz="500" b="1" spc="-50" dirty="0">
                <a:latin typeface="Arial"/>
                <a:cs typeface="Arial"/>
              </a:rPr>
              <a:t>E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50" dirty="0">
                <a:latin typeface="Arial"/>
                <a:cs typeface="Arial"/>
              </a:rPr>
              <a:t>V</a:t>
            </a:r>
            <a:r>
              <a:rPr sz="500" b="1" spc="-55" dirty="0">
                <a:latin typeface="Arial"/>
                <a:cs typeface="Arial"/>
              </a:rPr>
              <a:t>E</a:t>
            </a:r>
            <a:r>
              <a:rPr sz="500" b="1" spc="-50" dirty="0">
                <a:latin typeface="Arial"/>
                <a:cs typeface="Arial"/>
              </a:rPr>
              <a:t>T</a:t>
            </a:r>
            <a:r>
              <a:rPr sz="500" b="1" spc="-55" dirty="0">
                <a:latin typeface="Arial"/>
                <a:cs typeface="Arial"/>
              </a:rPr>
              <a:t>E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NAR</a:t>
            </a:r>
            <a:r>
              <a:rPr sz="500" b="1" spc="-40" dirty="0">
                <a:latin typeface="Arial"/>
                <a:cs typeface="Arial"/>
              </a:rPr>
              <a:t>IA</a:t>
            </a:r>
            <a:endParaRPr sz="500">
              <a:latin typeface="Arial"/>
              <a:cs typeface="Arial"/>
            </a:endParaRPr>
          </a:p>
          <a:p>
            <a:pPr marR="20955" algn="r">
              <a:lnSpc>
                <a:spcPct val="100000"/>
              </a:lnSpc>
              <a:spcBef>
                <a:spcPts val="244"/>
              </a:spcBef>
            </a:pPr>
            <a:r>
              <a:rPr sz="250" spc="20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grpSp>
        <p:nvGrpSpPr>
          <p:cNvPr id="247" name="object 247"/>
          <p:cNvGrpSpPr/>
          <p:nvPr/>
        </p:nvGrpSpPr>
        <p:grpSpPr>
          <a:xfrm>
            <a:off x="3241167" y="3447910"/>
            <a:ext cx="549275" cy="252729"/>
            <a:chOff x="3241167" y="3447910"/>
            <a:chExt cx="549275" cy="252729"/>
          </a:xfrm>
        </p:grpSpPr>
        <p:sp>
          <p:nvSpPr>
            <p:cNvPr id="248" name="object 248"/>
            <p:cNvSpPr/>
            <p:nvPr/>
          </p:nvSpPr>
          <p:spPr>
            <a:xfrm>
              <a:off x="3244342" y="3451085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542531" y="0"/>
                  </a:moveTo>
                  <a:lnTo>
                    <a:pt x="0" y="0"/>
                  </a:lnTo>
                  <a:lnTo>
                    <a:pt x="0" y="246265"/>
                  </a:lnTo>
                  <a:lnTo>
                    <a:pt x="542531" y="246265"/>
                  </a:lnTo>
                  <a:lnTo>
                    <a:pt x="542531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3244342" y="3451085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0" y="246265"/>
                  </a:moveTo>
                  <a:lnTo>
                    <a:pt x="542531" y="246265"/>
                  </a:lnTo>
                  <a:lnTo>
                    <a:pt x="542531" y="0"/>
                  </a:lnTo>
                  <a:lnTo>
                    <a:pt x="0" y="0"/>
                  </a:lnTo>
                  <a:lnTo>
                    <a:pt x="0" y="246265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0" name="object 250"/>
          <p:cNvSpPr txBox="1"/>
          <p:nvPr/>
        </p:nvSpPr>
        <p:spPr>
          <a:xfrm>
            <a:off x="3466591" y="3354704"/>
            <a:ext cx="7366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3275838" y="3450412"/>
            <a:ext cx="484505" cy="2571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00" b="1" spc="-55" dirty="0">
                <a:latin typeface="Arial"/>
                <a:cs typeface="Arial"/>
              </a:rPr>
              <a:t>S</a:t>
            </a:r>
            <a:r>
              <a:rPr sz="500" b="1" spc="-60" dirty="0">
                <a:latin typeface="Arial"/>
                <a:cs typeface="Arial"/>
              </a:rPr>
              <a:t>CUO</a:t>
            </a:r>
            <a:r>
              <a:rPr sz="500" b="1" spc="-50" dirty="0">
                <a:latin typeface="Arial"/>
                <a:cs typeface="Arial"/>
              </a:rPr>
              <a:t>L</a:t>
            </a:r>
            <a:r>
              <a:rPr sz="500" b="1" spc="-55" dirty="0">
                <a:latin typeface="Arial"/>
                <a:cs typeface="Arial"/>
              </a:rPr>
              <a:t>A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55" dirty="0">
                <a:latin typeface="Arial"/>
                <a:cs typeface="Arial"/>
              </a:rPr>
              <a:t>S</a:t>
            </a:r>
            <a:r>
              <a:rPr sz="500" b="1" spc="-60" dirty="0">
                <a:latin typeface="Arial"/>
                <a:cs typeface="Arial"/>
              </a:rPr>
              <a:t>AN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50" dirty="0">
                <a:latin typeface="Arial"/>
                <a:cs typeface="Arial"/>
              </a:rPr>
              <a:t>T</a:t>
            </a:r>
            <a:r>
              <a:rPr sz="500" b="1" spc="-60" dirty="0">
                <a:latin typeface="Arial"/>
                <a:cs typeface="Arial"/>
              </a:rPr>
              <a:t>A</a:t>
            </a:r>
            <a:r>
              <a:rPr sz="500" b="1" spc="-20" dirty="0">
                <a:latin typeface="Arial"/>
                <a:cs typeface="Arial"/>
              </a:rPr>
              <a:t>'</a:t>
            </a:r>
            <a:endParaRPr sz="500">
              <a:latin typeface="Arial"/>
              <a:cs typeface="Arial"/>
            </a:endParaRPr>
          </a:p>
          <a:p>
            <a:pPr marL="40005">
              <a:lnSpc>
                <a:spcPct val="100000"/>
              </a:lnSpc>
              <a:spcBef>
                <a:spcPts val="55"/>
              </a:spcBef>
            </a:pPr>
            <a:r>
              <a:rPr sz="500" b="1" spc="-50" dirty="0">
                <a:latin typeface="Arial"/>
                <a:cs typeface="Arial"/>
              </a:rPr>
              <a:t>E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60" dirty="0">
                <a:latin typeface="Arial"/>
                <a:cs typeface="Arial"/>
              </a:rPr>
              <a:t>V</a:t>
            </a:r>
            <a:r>
              <a:rPr sz="500" b="1" spc="-55" dirty="0">
                <a:latin typeface="Arial"/>
                <a:cs typeface="Arial"/>
              </a:rPr>
              <a:t>E</a:t>
            </a:r>
            <a:r>
              <a:rPr sz="500" b="1" spc="-50" dirty="0">
                <a:latin typeface="Arial"/>
                <a:cs typeface="Arial"/>
              </a:rPr>
              <a:t>T</a:t>
            </a:r>
            <a:r>
              <a:rPr sz="500" b="1" spc="-55" dirty="0">
                <a:latin typeface="Arial"/>
                <a:cs typeface="Arial"/>
              </a:rPr>
              <a:t>E</a:t>
            </a:r>
            <a:r>
              <a:rPr sz="500" b="1" spc="-60" dirty="0">
                <a:latin typeface="Arial"/>
                <a:cs typeface="Arial"/>
              </a:rPr>
              <a:t>R</a:t>
            </a:r>
            <a:r>
              <a:rPr sz="500" b="1" spc="-25" dirty="0">
                <a:latin typeface="Arial"/>
                <a:cs typeface="Arial"/>
              </a:rPr>
              <a:t>I</a:t>
            </a:r>
            <a:r>
              <a:rPr sz="500" b="1" spc="-60" dirty="0">
                <a:latin typeface="Arial"/>
                <a:cs typeface="Arial"/>
              </a:rPr>
              <a:t>NAR</a:t>
            </a:r>
            <a:r>
              <a:rPr sz="500" b="1" spc="-40" dirty="0">
                <a:latin typeface="Arial"/>
                <a:cs typeface="Arial"/>
              </a:rPr>
              <a:t>IA</a:t>
            </a:r>
            <a:endParaRPr sz="5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44"/>
              </a:spcBef>
            </a:pPr>
            <a:r>
              <a:rPr sz="250" spc="15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grpSp>
        <p:nvGrpSpPr>
          <p:cNvPr id="252" name="object 252"/>
          <p:cNvGrpSpPr/>
          <p:nvPr/>
        </p:nvGrpSpPr>
        <p:grpSpPr>
          <a:xfrm>
            <a:off x="3235705" y="2741790"/>
            <a:ext cx="549275" cy="252729"/>
            <a:chOff x="3235705" y="2741790"/>
            <a:chExt cx="549275" cy="252729"/>
          </a:xfrm>
        </p:grpSpPr>
        <p:sp>
          <p:nvSpPr>
            <p:cNvPr id="253" name="object 253"/>
            <p:cNvSpPr/>
            <p:nvPr/>
          </p:nvSpPr>
          <p:spPr>
            <a:xfrm>
              <a:off x="3238880" y="2744965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80">
                  <a:moveTo>
                    <a:pt x="542531" y="0"/>
                  </a:moveTo>
                  <a:lnTo>
                    <a:pt x="0" y="0"/>
                  </a:lnTo>
                  <a:lnTo>
                    <a:pt x="0" y="246265"/>
                  </a:lnTo>
                  <a:lnTo>
                    <a:pt x="542531" y="246265"/>
                  </a:lnTo>
                  <a:lnTo>
                    <a:pt x="542531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3238880" y="2744965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80">
                  <a:moveTo>
                    <a:pt x="0" y="246265"/>
                  </a:moveTo>
                  <a:lnTo>
                    <a:pt x="542531" y="246265"/>
                  </a:lnTo>
                  <a:lnTo>
                    <a:pt x="542531" y="0"/>
                  </a:lnTo>
                  <a:lnTo>
                    <a:pt x="0" y="0"/>
                  </a:lnTo>
                  <a:lnTo>
                    <a:pt x="0" y="246265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5" name="object 255"/>
          <p:cNvSpPr txBox="1"/>
          <p:nvPr/>
        </p:nvSpPr>
        <p:spPr>
          <a:xfrm>
            <a:off x="3485515" y="2648457"/>
            <a:ext cx="7366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3238245" y="2756469"/>
            <a:ext cx="542925" cy="2406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7640" marR="5080" indent="-155575">
              <a:lnSpc>
                <a:spcPct val="111500"/>
              </a:lnSpc>
              <a:spcBef>
                <a:spcPts val="95"/>
              </a:spcBef>
            </a:pPr>
            <a:r>
              <a:rPr sz="400" b="1" spc="-45" dirty="0">
                <a:latin typeface="Arial"/>
                <a:cs typeface="Arial"/>
              </a:rPr>
              <a:t>C</a:t>
            </a:r>
            <a:r>
              <a:rPr sz="400" b="1" spc="-40" dirty="0">
                <a:latin typeface="Arial"/>
                <a:cs typeface="Arial"/>
              </a:rPr>
              <a:t>E</a:t>
            </a:r>
            <a:r>
              <a:rPr sz="400" b="1" spc="-45" dirty="0">
                <a:latin typeface="Arial"/>
                <a:cs typeface="Arial"/>
              </a:rPr>
              <a:t>N</a:t>
            </a:r>
            <a:r>
              <a:rPr sz="400" b="1" spc="-35" dirty="0">
                <a:latin typeface="Arial"/>
                <a:cs typeface="Arial"/>
              </a:rPr>
              <a:t>T</a:t>
            </a:r>
            <a:r>
              <a:rPr sz="400" b="1" spc="-45" dirty="0">
                <a:latin typeface="Arial"/>
                <a:cs typeface="Arial"/>
              </a:rPr>
              <a:t>RO</a:t>
            </a:r>
            <a:r>
              <a:rPr sz="400" b="1" spc="-10" dirty="0">
                <a:latin typeface="Arial"/>
                <a:cs typeface="Arial"/>
              </a:rPr>
              <a:t> </a:t>
            </a:r>
            <a:r>
              <a:rPr sz="400" b="1" spc="-45" dirty="0">
                <a:latin typeface="Arial"/>
                <a:cs typeface="Arial"/>
              </a:rPr>
              <a:t>O</a:t>
            </a:r>
            <a:r>
              <a:rPr sz="400" b="1" spc="-40" dirty="0">
                <a:latin typeface="Arial"/>
                <a:cs typeface="Arial"/>
              </a:rPr>
              <a:t>S</a:t>
            </a:r>
            <a:r>
              <a:rPr sz="400" b="1" spc="-45" dirty="0">
                <a:latin typeface="Arial"/>
                <a:cs typeface="Arial"/>
              </a:rPr>
              <a:t>P</a:t>
            </a:r>
            <a:r>
              <a:rPr sz="400" b="1" spc="-40" dirty="0">
                <a:latin typeface="Arial"/>
                <a:cs typeface="Arial"/>
              </a:rPr>
              <a:t>E</a:t>
            </a:r>
            <a:r>
              <a:rPr sz="400" b="1" spc="-45" dirty="0">
                <a:latin typeface="Arial"/>
                <a:cs typeface="Arial"/>
              </a:rPr>
              <a:t>DA</a:t>
            </a:r>
            <a:r>
              <a:rPr sz="400" b="1" spc="-35" dirty="0">
                <a:latin typeface="Arial"/>
                <a:cs typeface="Arial"/>
              </a:rPr>
              <a:t>L</a:t>
            </a:r>
            <a:r>
              <a:rPr sz="400" b="1" spc="-30" dirty="0">
                <a:latin typeface="Arial"/>
                <a:cs typeface="Arial"/>
              </a:rPr>
              <a:t>IE</a:t>
            </a:r>
            <a:r>
              <a:rPr sz="400" b="1" spc="-45" dirty="0">
                <a:latin typeface="Arial"/>
                <a:cs typeface="Arial"/>
              </a:rPr>
              <a:t>R</a:t>
            </a:r>
            <a:r>
              <a:rPr sz="400" b="1" spc="-25" dirty="0">
                <a:latin typeface="Arial"/>
                <a:cs typeface="Arial"/>
              </a:rPr>
              <a:t>O  </a:t>
            </a:r>
            <a:r>
              <a:rPr sz="400" b="1" spc="-35" dirty="0">
                <a:latin typeface="Arial"/>
                <a:cs typeface="Arial"/>
              </a:rPr>
              <a:t>MILITARE</a:t>
            </a:r>
            <a:endParaRPr sz="4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320"/>
              </a:spcBef>
            </a:pPr>
            <a:r>
              <a:rPr sz="250" spc="15" dirty="0">
                <a:latin typeface="Arial MT"/>
                <a:cs typeface="Arial MT"/>
              </a:rPr>
              <a:t>MILANO</a:t>
            </a:r>
            <a:endParaRPr sz="250">
              <a:latin typeface="Arial MT"/>
              <a:cs typeface="Arial MT"/>
            </a:endParaRPr>
          </a:p>
        </p:txBody>
      </p:sp>
      <p:grpSp>
        <p:nvGrpSpPr>
          <p:cNvPr id="257" name="object 257"/>
          <p:cNvGrpSpPr/>
          <p:nvPr/>
        </p:nvGrpSpPr>
        <p:grpSpPr>
          <a:xfrm>
            <a:off x="3241929" y="3092437"/>
            <a:ext cx="549275" cy="252729"/>
            <a:chOff x="3241929" y="3092437"/>
            <a:chExt cx="549275" cy="252729"/>
          </a:xfrm>
        </p:grpSpPr>
        <p:sp>
          <p:nvSpPr>
            <p:cNvPr id="258" name="object 258"/>
            <p:cNvSpPr/>
            <p:nvPr/>
          </p:nvSpPr>
          <p:spPr>
            <a:xfrm>
              <a:off x="3245104" y="3095612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542531" y="0"/>
                  </a:moveTo>
                  <a:lnTo>
                    <a:pt x="0" y="0"/>
                  </a:lnTo>
                  <a:lnTo>
                    <a:pt x="0" y="246265"/>
                  </a:lnTo>
                  <a:lnTo>
                    <a:pt x="542531" y="246265"/>
                  </a:lnTo>
                  <a:lnTo>
                    <a:pt x="542531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3245104" y="3095612"/>
              <a:ext cx="542925" cy="246379"/>
            </a:xfrm>
            <a:custGeom>
              <a:avLst/>
              <a:gdLst/>
              <a:ahLst/>
              <a:cxnLst/>
              <a:rect l="l" t="t" r="r" b="b"/>
              <a:pathLst>
                <a:path w="542925" h="246379">
                  <a:moveTo>
                    <a:pt x="0" y="246265"/>
                  </a:moveTo>
                  <a:lnTo>
                    <a:pt x="542531" y="246265"/>
                  </a:lnTo>
                  <a:lnTo>
                    <a:pt x="542531" y="0"/>
                  </a:lnTo>
                  <a:lnTo>
                    <a:pt x="0" y="0"/>
                  </a:lnTo>
                  <a:lnTo>
                    <a:pt x="0" y="246265"/>
                  </a:lnTo>
                  <a:close/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0" name="object 260"/>
          <p:cNvSpPr txBox="1"/>
          <p:nvPr/>
        </p:nvSpPr>
        <p:spPr>
          <a:xfrm>
            <a:off x="3470909" y="2995422"/>
            <a:ext cx="7366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3259328" y="3099003"/>
            <a:ext cx="522605" cy="2527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 marR="11430" indent="-2540">
              <a:lnSpc>
                <a:spcPct val="109800"/>
              </a:lnSpc>
              <a:spcBef>
                <a:spcPts val="95"/>
              </a:spcBef>
            </a:pPr>
            <a:r>
              <a:rPr sz="450" b="1" spc="-50" dirty="0">
                <a:latin typeface="Arial"/>
                <a:cs typeface="Arial"/>
              </a:rPr>
              <a:t>COMMISS</a:t>
            </a:r>
            <a:r>
              <a:rPr sz="450" b="1" spc="-35" dirty="0">
                <a:latin typeface="Arial"/>
                <a:cs typeface="Arial"/>
              </a:rPr>
              <a:t>IO</a:t>
            </a:r>
            <a:r>
              <a:rPr sz="450" b="1" spc="-50" dirty="0">
                <a:latin typeface="Arial"/>
                <a:cs typeface="Arial"/>
              </a:rPr>
              <a:t>NE</a:t>
            </a:r>
            <a:r>
              <a:rPr sz="450" b="1" spc="-5" dirty="0">
                <a:latin typeface="Arial"/>
                <a:cs typeface="Arial"/>
              </a:rPr>
              <a:t> </a:t>
            </a:r>
            <a:r>
              <a:rPr sz="450" b="1" spc="-60" dirty="0">
                <a:latin typeface="Arial"/>
                <a:cs typeface="Arial"/>
              </a:rPr>
              <a:t>M</a:t>
            </a:r>
            <a:r>
              <a:rPr sz="450" b="1" spc="-50" dirty="0">
                <a:latin typeface="Arial"/>
                <a:cs typeface="Arial"/>
              </a:rPr>
              <a:t>E</a:t>
            </a:r>
            <a:r>
              <a:rPr sz="450" b="1" spc="-30" dirty="0">
                <a:latin typeface="Arial"/>
                <a:cs typeface="Arial"/>
              </a:rPr>
              <a:t>D.  IN</a:t>
            </a:r>
            <a:r>
              <a:rPr sz="450" b="1" spc="-45" dirty="0">
                <a:latin typeface="Arial"/>
                <a:cs typeface="Arial"/>
              </a:rPr>
              <a:t>T</a:t>
            </a:r>
            <a:r>
              <a:rPr sz="450" b="1" spc="-50" dirty="0">
                <a:latin typeface="Arial"/>
                <a:cs typeface="Arial"/>
              </a:rPr>
              <a:t>E</a:t>
            </a:r>
            <a:r>
              <a:rPr sz="450" b="1" spc="-45" dirty="0">
                <a:latin typeface="Arial"/>
                <a:cs typeface="Arial"/>
              </a:rPr>
              <a:t>RF</a:t>
            </a:r>
            <a:r>
              <a:rPr sz="450" b="1" spc="-55" dirty="0">
                <a:latin typeface="Arial"/>
                <a:cs typeface="Arial"/>
              </a:rPr>
              <a:t>O</a:t>
            </a:r>
            <a:r>
              <a:rPr sz="450" b="1" spc="-45" dirty="0">
                <a:latin typeface="Arial"/>
                <a:cs typeface="Arial"/>
              </a:rPr>
              <a:t>RZE</a:t>
            </a:r>
            <a:r>
              <a:rPr sz="450" b="1" spc="-20" dirty="0">
                <a:latin typeface="Arial"/>
                <a:cs typeface="Arial"/>
              </a:rPr>
              <a:t> </a:t>
            </a:r>
            <a:r>
              <a:rPr sz="450" b="1" spc="-40" dirty="0">
                <a:latin typeface="Arial"/>
                <a:cs typeface="Arial"/>
              </a:rPr>
              <a:t>2^</a:t>
            </a:r>
            <a:r>
              <a:rPr sz="450" b="1" spc="-25" dirty="0">
                <a:latin typeface="Arial"/>
                <a:cs typeface="Arial"/>
              </a:rPr>
              <a:t> </a:t>
            </a:r>
            <a:r>
              <a:rPr sz="450" b="1" spc="-35" dirty="0">
                <a:latin typeface="Arial"/>
                <a:cs typeface="Arial"/>
              </a:rPr>
              <a:t>IST</a:t>
            </a:r>
            <a:r>
              <a:rPr sz="450" b="1" spc="-20" dirty="0">
                <a:latin typeface="Arial"/>
                <a:cs typeface="Arial"/>
              </a:rPr>
              <a:t>.</a:t>
            </a:r>
            <a:endParaRPr sz="4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300"/>
              </a:spcBef>
            </a:pPr>
            <a:r>
              <a:rPr sz="250" spc="20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grpSp>
        <p:nvGrpSpPr>
          <p:cNvPr id="262" name="object 262"/>
          <p:cNvGrpSpPr/>
          <p:nvPr/>
        </p:nvGrpSpPr>
        <p:grpSpPr>
          <a:xfrm>
            <a:off x="3190176" y="2574226"/>
            <a:ext cx="265430" cy="1005205"/>
            <a:chOff x="3190176" y="2574226"/>
            <a:chExt cx="265430" cy="1005205"/>
          </a:xfrm>
        </p:grpSpPr>
        <p:sp>
          <p:nvSpPr>
            <p:cNvPr id="263" name="object 263"/>
            <p:cNvSpPr/>
            <p:nvPr/>
          </p:nvSpPr>
          <p:spPr>
            <a:xfrm>
              <a:off x="3193160" y="3574161"/>
              <a:ext cx="51435" cy="1905"/>
            </a:xfrm>
            <a:custGeom>
              <a:avLst/>
              <a:gdLst/>
              <a:ahLst/>
              <a:cxnLst/>
              <a:rect l="l" t="t" r="r" b="b"/>
              <a:pathLst>
                <a:path w="51435" h="1904">
                  <a:moveTo>
                    <a:pt x="-2984" y="888"/>
                  </a:moveTo>
                  <a:lnTo>
                    <a:pt x="54165" y="888"/>
                  </a:lnTo>
                </a:path>
              </a:pathLst>
            </a:custGeom>
            <a:ln w="7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3195827" y="2868041"/>
              <a:ext cx="43180" cy="635"/>
            </a:xfrm>
            <a:custGeom>
              <a:avLst/>
              <a:gdLst/>
              <a:ahLst/>
              <a:cxnLst/>
              <a:rect l="l" t="t" r="r" b="b"/>
              <a:pathLst>
                <a:path w="43180" h="635">
                  <a:moveTo>
                    <a:pt x="0" y="63"/>
                  </a:moveTo>
                  <a:lnTo>
                    <a:pt x="43052" y="63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3195827" y="3218053"/>
              <a:ext cx="49530" cy="635"/>
            </a:xfrm>
            <a:custGeom>
              <a:avLst/>
              <a:gdLst/>
              <a:ahLst/>
              <a:cxnLst/>
              <a:rect l="l" t="t" r="r" b="b"/>
              <a:pathLst>
                <a:path w="49530" h="635">
                  <a:moveTo>
                    <a:pt x="-2984" y="317"/>
                  </a:moveTo>
                  <a:lnTo>
                    <a:pt x="52260" y="317"/>
                  </a:lnTo>
                </a:path>
              </a:pathLst>
            </a:custGeom>
            <a:ln w="66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3196463" y="2577211"/>
              <a:ext cx="255904" cy="996950"/>
            </a:xfrm>
            <a:custGeom>
              <a:avLst/>
              <a:gdLst/>
              <a:ahLst/>
              <a:cxnLst/>
              <a:rect l="l" t="t" r="r" b="b"/>
              <a:pathLst>
                <a:path w="255904" h="996950">
                  <a:moveTo>
                    <a:pt x="255777" y="0"/>
                  </a:moveTo>
                  <a:lnTo>
                    <a:pt x="255777" y="60071"/>
                  </a:lnTo>
                  <a:lnTo>
                    <a:pt x="0" y="60071"/>
                  </a:lnTo>
                  <a:lnTo>
                    <a:pt x="0" y="996441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7" name="object 267"/>
          <p:cNvSpPr/>
          <p:nvPr/>
        </p:nvSpPr>
        <p:spPr>
          <a:xfrm>
            <a:off x="624878" y="2450719"/>
            <a:ext cx="1905" cy="200025"/>
          </a:xfrm>
          <a:custGeom>
            <a:avLst/>
            <a:gdLst/>
            <a:ahLst/>
            <a:cxnLst/>
            <a:rect l="l" t="t" r="r" b="b"/>
            <a:pathLst>
              <a:path w="1904" h="200025">
                <a:moveTo>
                  <a:pt x="0" y="199644"/>
                </a:moveTo>
                <a:lnTo>
                  <a:pt x="1320" y="0"/>
                </a:lnTo>
              </a:path>
            </a:pathLst>
          </a:custGeom>
          <a:ln w="59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 txBox="1"/>
          <p:nvPr/>
        </p:nvSpPr>
        <p:spPr>
          <a:xfrm>
            <a:off x="558190" y="2629662"/>
            <a:ext cx="14097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 X</a:t>
            </a:r>
            <a:endParaRPr sz="550">
              <a:latin typeface="Arial"/>
              <a:cs typeface="Arial"/>
            </a:endParaRPr>
          </a:p>
        </p:txBody>
      </p:sp>
      <p:graphicFrame>
        <p:nvGraphicFramePr>
          <p:cNvPr id="269" name="object 2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752609"/>
              </p:ext>
            </p:extLst>
          </p:nvPr>
        </p:nvGraphicFramePr>
        <p:xfrm>
          <a:off x="310388" y="2729572"/>
          <a:ext cx="575945" cy="679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1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70485" marR="53340" indent="47625">
                        <a:lnSpc>
                          <a:spcPct val="109200"/>
                        </a:lnSpc>
                        <a:spcBef>
                          <a:spcPts val="45"/>
                        </a:spcBef>
                      </a:pPr>
                      <a:r>
                        <a:rPr sz="500" b="1" spc="-50" dirty="0">
                          <a:latin typeface="Arial"/>
                          <a:cs typeface="Arial"/>
                        </a:rPr>
                        <a:t>DIREZIONE </a:t>
                      </a:r>
                      <a:r>
                        <a:rPr sz="5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OSPEDA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A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50" spc="20" dirty="0">
                          <a:latin typeface="Arial MT"/>
                          <a:cs typeface="Arial MT"/>
                        </a:rPr>
                        <a:t>ROMA</a:t>
                      </a: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6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497">
                <a:tc gridSpan="2">
                  <a:txBody>
                    <a:bodyPr/>
                    <a:lstStyle/>
                    <a:p>
                      <a:pPr marL="24130" algn="ctr">
                        <a:lnSpc>
                          <a:spcPts val="590"/>
                        </a:lnSpc>
                        <a:spcBef>
                          <a:spcPts val="225"/>
                        </a:spcBef>
                      </a:pPr>
                      <a:r>
                        <a:rPr lang="it-IT" sz="550" b="1" dirty="0">
                          <a:latin typeface="Arial"/>
                          <a:cs typeface="Arial"/>
                        </a:rPr>
                        <a:t>X</a:t>
                      </a:r>
                      <a:endParaRPr lang="it-IT" sz="550" dirty="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500" b="1" spc="-50" dirty="0">
                          <a:latin typeface="Arial"/>
                          <a:cs typeface="Arial"/>
                        </a:rPr>
                        <a:t>DIPARTIMENTO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R="190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500" b="1" spc="-50" dirty="0">
                          <a:latin typeface="Arial"/>
                          <a:cs typeface="Arial"/>
                        </a:rPr>
                        <a:t>MEDICINA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R="8255" algn="r">
                        <a:lnSpc>
                          <a:spcPts val="250"/>
                        </a:lnSpc>
                        <a:spcBef>
                          <a:spcPts val="215"/>
                        </a:spcBef>
                      </a:pPr>
                      <a:r>
                        <a:rPr sz="250" spc="20" dirty="0">
                          <a:latin typeface="Arial MT"/>
                          <a:cs typeface="Arial MT"/>
                        </a:rPr>
                        <a:t>ROMA</a:t>
                      </a:r>
                      <a:endParaRPr sz="250">
                        <a:latin typeface="Arial MT"/>
                        <a:cs typeface="Arial MT"/>
                      </a:endParaRPr>
                    </a:p>
                  </a:txBody>
                  <a:tcPr marL="0" marR="0" marT="133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9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3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0" name="object 270"/>
          <p:cNvSpPr txBox="1"/>
          <p:nvPr/>
        </p:nvSpPr>
        <p:spPr>
          <a:xfrm>
            <a:off x="525881" y="3389502"/>
            <a:ext cx="12509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0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r>
              <a:rPr sz="550" b="1" spc="-35" dirty="0">
                <a:latin typeface="Arial"/>
                <a:cs typeface="Arial"/>
              </a:rPr>
              <a:t> </a:t>
            </a:r>
            <a:r>
              <a:rPr sz="550" b="1" dirty="0">
                <a:latin typeface="Arial"/>
                <a:cs typeface="Arial"/>
              </a:rPr>
              <a:t>I</a:t>
            </a:r>
            <a:endParaRPr sz="550">
              <a:latin typeface="Arial"/>
              <a:cs typeface="Arial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334390" y="3488715"/>
            <a:ext cx="540385" cy="246379"/>
          </a:xfrm>
          <a:prstGeom prst="rect">
            <a:avLst/>
          </a:prstGeom>
          <a:solidFill>
            <a:srgbClr val="DBEDF4"/>
          </a:solidFill>
          <a:ln w="5968">
            <a:solidFill>
              <a:srgbClr val="000000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64769">
              <a:lnSpc>
                <a:spcPct val="100000"/>
              </a:lnSpc>
              <a:spcBef>
                <a:spcPts val="110"/>
              </a:spcBef>
            </a:pPr>
            <a:r>
              <a:rPr sz="500" b="1" spc="-50" dirty="0">
                <a:latin typeface="Arial"/>
                <a:cs typeface="Arial"/>
              </a:rPr>
              <a:t>DIPARTIMENTO</a:t>
            </a:r>
            <a:endParaRPr sz="500" dirty="0">
              <a:latin typeface="Arial"/>
              <a:cs typeface="Arial"/>
            </a:endParaRPr>
          </a:p>
          <a:p>
            <a:pPr marL="40640">
              <a:lnSpc>
                <a:spcPct val="100000"/>
              </a:lnSpc>
              <a:spcBef>
                <a:spcPts val="55"/>
              </a:spcBef>
            </a:pPr>
            <a:r>
              <a:rPr sz="500" b="1" spc="-55" dirty="0">
                <a:latin typeface="Arial"/>
                <a:cs typeface="Arial"/>
              </a:rPr>
              <a:t>LUNGODEGENZA</a:t>
            </a:r>
            <a:endParaRPr sz="500" dirty="0">
              <a:latin typeface="Arial"/>
              <a:cs typeface="Arial"/>
            </a:endParaRPr>
          </a:p>
          <a:p>
            <a:pPr marR="14604" algn="r">
              <a:lnSpc>
                <a:spcPct val="100000"/>
              </a:lnSpc>
              <a:spcBef>
                <a:spcPts val="250"/>
              </a:spcBef>
            </a:pPr>
            <a:r>
              <a:rPr sz="250" spc="15" dirty="0">
                <a:latin typeface="Arial MT"/>
                <a:cs typeface="Arial MT"/>
              </a:rPr>
              <a:t>ANZIO</a:t>
            </a:r>
            <a:endParaRPr sz="250" dirty="0">
              <a:latin typeface="Arial MT"/>
              <a:cs typeface="Arial MT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917244" y="2229739"/>
            <a:ext cx="14097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5" dirty="0">
                <a:latin typeface="Arial"/>
                <a:cs typeface="Arial"/>
              </a:rPr>
              <a:t>X X</a:t>
            </a:r>
            <a:endParaRPr sz="550">
              <a:latin typeface="Arial"/>
              <a:cs typeface="Arial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712558" y="2326157"/>
            <a:ext cx="548640" cy="246379"/>
          </a:xfrm>
          <a:prstGeom prst="rect">
            <a:avLst/>
          </a:prstGeom>
          <a:solidFill>
            <a:srgbClr val="DBEDF4"/>
          </a:solidFill>
          <a:ln w="5968">
            <a:solidFill>
              <a:srgbClr val="000000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110"/>
              </a:spcBef>
            </a:pPr>
            <a:r>
              <a:rPr sz="500" b="1" spc="-50" dirty="0">
                <a:latin typeface="Arial"/>
                <a:cs typeface="Arial"/>
              </a:rPr>
              <a:t>POLICLINICO</a:t>
            </a:r>
            <a:endParaRPr sz="500">
              <a:latin typeface="Arial"/>
              <a:cs typeface="Arial"/>
            </a:endParaRPr>
          </a:p>
          <a:p>
            <a:pPr marL="146685">
              <a:lnSpc>
                <a:spcPct val="100000"/>
              </a:lnSpc>
              <a:spcBef>
                <a:spcPts val="55"/>
              </a:spcBef>
            </a:pPr>
            <a:r>
              <a:rPr sz="500" b="1" spc="-50" dirty="0">
                <a:latin typeface="Arial"/>
                <a:cs typeface="Arial"/>
              </a:rPr>
              <a:t>MILITARE</a:t>
            </a:r>
            <a:endParaRPr sz="500">
              <a:latin typeface="Arial"/>
              <a:cs typeface="Arial"/>
            </a:endParaRPr>
          </a:p>
          <a:p>
            <a:pPr algn="r">
              <a:lnSpc>
                <a:spcPct val="100000"/>
              </a:lnSpc>
              <a:spcBef>
                <a:spcPts val="240"/>
              </a:spcBef>
            </a:pPr>
            <a:r>
              <a:rPr sz="250" spc="20" dirty="0">
                <a:latin typeface="Arial MT"/>
                <a:cs typeface="Arial MT"/>
              </a:rPr>
              <a:t>ROMA</a:t>
            </a:r>
            <a:endParaRPr sz="250">
              <a:latin typeface="Arial MT"/>
              <a:cs typeface="Arial MT"/>
            </a:endParaRPr>
          </a:p>
        </p:txBody>
      </p:sp>
      <p:sp>
        <p:nvSpPr>
          <p:cNvPr id="274" name="object 274"/>
          <p:cNvSpPr/>
          <p:nvPr/>
        </p:nvSpPr>
        <p:spPr>
          <a:xfrm>
            <a:off x="629348" y="2448052"/>
            <a:ext cx="83820" cy="1270"/>
          </a:xfrm>
          <a:custGeom>
            <a:avLst/>
            <a:gdLst/>
            <a:ahLst/>
            <a:cxnLst/>
            <a:rect l="l" t="t" r="r" b="b"/>
            <a:pathLst>
              <a:path w="83820" h="1269">
                <a:moveTo>
                  <a:pt x="0" y="0"/>
                </a:moveTo>
                <a:lnTo>
                  <a:pt x="83362" y="1016"/>
                </a:lnTo>
              </a:path>
            </a:pathLst>
          </a:custGeom>
          <a:ln w="59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5" name="object 275"/>
          <p:cNvGrpSpPr/>
          <p:nvPr/>
        </p:nvGrpSpPr>
        <p:grpSpPr>
          <a:xfrm>
            <a:off x="5487225" y="2209355"/>
            <a:ext cx="4500245" cy="92710"/>
            <a:chOff x="5487225" y="2209355"/>
            <a:chExt cx="4500245" cy="92710"/>
          </a:xfrm>
        </p:grpSpPr>
        <p:sp>
          <p:nvSpPr>
            <p:cNvPr id="276" name="object 276"/>
            <p:cNvSpPr/>
            <p:nvPr/>
          </p:nvSpPr>
          <p:spPr>
            <a:xfrm>
              <a:off x="5490210" y="2212340"/>
              <a:ext cx="1270" cy="61594"/>
            </a:xfrm>
            <a:custGeom>
              <a:avLst/>
              <a:gdLst/>
              <a:ahLst/>
              <a:cxnLst/>
              <a:rect l="l" t="t" r="r" b="b"/>
              <a:pathLst>
                <a:path w="1270" h="61594">
                  <a:moveTo>
                    <a:pt x="444" y="-2984"/>
                  </a:moveTo>
                  <a:lnTo>
                    <a:pt x="444" y="64452"/>
                  </a:lnTo>
                </a:path>
              </a:pathLst>
            </a:custGeom>
            <a:ln w="68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9983470" y="2219706"/>
              <a:ext cx="1270" cy="79375"/>
            </a:xfrm>
            <a:custGeom>
              <a:avLst/>
              <a:gdLst/>
              <a:ahLst/>
              <a:cxnLst/>
              <a:rect l="l" t="t" r="r" b="b"/>
              <a:pathLst>
                <a:path w="1270" h="79375">
                  <a:moveTo>
                    <a:pt x="889" y="0"/>
                  </a:moveTo>
                  <a:lnTo>
                    <a:pt x="0" y="79121"/>
                  </a:lnTo>
                </a:path>
              </a:pathLst>
            </a:custGeom>
            <a:ln w="5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8" name="object 278"/>
          <p:cNvSpPr/>
          <p:nvPr/>
        </p:nvSpPr>
        <p:spPr>
          <a:xfrm>
            <a:off x="8785732" y="5916231"/>
            <a:ext cx="1596390" cy="673100"/>
          </a:xfrm>
          <a:custGeom>
            <a:avLst/>
            <a:gdLst/>
            <a:ahLst/>
            <a:cxnLst/>
            <a:rect l="l" t="t" r="r" b="b"/>
            <a:pathLst>
              <a:path w="1596390" h="673100">
                <a:moveTo>
                  <a:pt x="0" y="672719"/>
                </a:moveTo>
                <a:lnTo>
                  <a:pt x="1596136" y="672719"/>
                </a:lnTo>
                <a:lnTo>
                  <a:pt x="1596136" y="0"/>
                </a:lnTo>
                <a:lnTo>
                  <a:pt x="0" y="0"/>
                </a:lnTo>
                <a:lnTo>
                  <a:pt x="0" y="672719"/>
                </a:lnTo>
                <a:close/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 txBox="1"/>
          <p:nvPr/>
        </p:nvSpPr>
        <p:spPr>
          <a:xfrm>
            <a:off x="9612376" y="5992787"/>
            <a:ext cx="720725" cy="270510"/>
          </a:xfrm>
          <a:prstGeom prst="rect">
            <a:avLst/>
          </a:prstGeom>
          <a:ln w="11938">
            <a:solidFill>
              <a:srgbClr val="000000"/>
            </a:solidFill>
          </a:ln>
        </p:spPr>
        <p:txBody>
          <a:bodyPr vert="horz" wrap="square" lIns="0" tIns="7937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625"/>
              </a:spcBef>
            </a:pPr>
            <a:r>
              <a:rPr sz="650" b="1" spc="-70" dirty="0">
                <a:latin typeface="Arial"/>
                <a:cs typeface="Arial"/>
              </a:rPr>
              <a:t>ARTICOLAZIONE</a:t>
            </a:r>
            <a:endParaRPr sz="650">
              <a:latin typeface="Arial"/>
              <a:cs typeface="Arial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5034095" y="7089060"/>
            <a:ext cx="662305" cy="1390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dirty="0">
                <a:latin typeface="Arial MT"/>
                <a:cs typeface="Arial MT"/>
              </a:rPr>
              <a:t>Pag.</a:t>
            </a:r>
            <a:r>
              <a:rPr sz="800" spc="-25" dirty="0">
                <a:latin typeface="Arial MT"/>
                <a:cs typeface="Arial MT"/>
              </a:rPr>
              <a:t> </a:t>
            </a:r>
            <a:fld id="{81D60167-4931-47E6-BA6A-407CBD079E47}" type="slidenum">
              <a:rPr sz="800" dirty="0">
                <a:latin typeface="Arial MT"/>
                <a:cs typeface="Arial MT"/>
              </a:rPr>
              <a:t>9</a:t>
            </a:fld>
            <a:r>
              <a:rPr sz="800" spc="-25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di</a:t>
            </a:r>
            <a:r>
              <a:rPr sz="800" spc="-2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10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8841231" y="5989256"/>
            <a:ext cx="735330" cy="273685"/>
          </a:xfrm>
          <a:prstGeom prst="rect">
            <a:avLst/>
          </a:prstGeom>
          <a:solidFill>
            <a:srgbClr val="DBEDF4"/>
          </a:solidFill>
          <a:ln w="11938">
            <a:solidFill>
              <a:srgbClr val="000000"/>
            </a:solidFill>
          </a:ln>
        </p:spPr>
        <p:txBody>
          <a:bodyPr vert="horz" wrap="square" lIns="0" tIns="7683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605"/>
              </a:spcBef>
            </a:pPr>
            <a:r>
              <a:rPr sz="750" b="1" spc="-95" dirty="0">
                <a:latin typeface="Arial"/>
                <a:cs typeface="Arial"/>
              </a:rPr>
              <a:t>ENTE</a:t>
            </a:r>
            <a:endParaRPr sz="750">
              <a:latin typeface="Arial"/>
              <a:cs typeface="Arial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8845422" y="6320142"/>
            <a:ext cx="1482090" cy="184150"/>
          </a:xfrm>
          <a:prstGeom prst="rect">
            <a:avLst/>
          </a:prstGeom>
          <a:solidFill>
            <a:srgbClr val="DDD9C3"/>
          </a:solidFill>
          <a:ln w="23876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106680">
              <a:lnSpc>
                <a:spcPct val="100000"/>
              </a:lnSpc>
              <a:spcBef>
                <a:spcPts val="155"/>
              </a:spcBef>
            </a:pPr>
            <a:r>
              <a:rPr sz="750" b="1" spc="-5" dirty="0">
                <a:latin typeface="Calibri"/>
                <a:cs typeface="Calibri"/>
              </a:rPr>
              <a:t>Aggiornato </a:t>
            </a:r>
            <a:r>
              <a:rPr sz="750" b="1" dirty="0">
                <a:latin typeface="Calibri"/>
                <a:cs typeface="Calibri"/>
              </a:rPr>
              <a:t>al </a:t>
            </a:r>
            <a:r>
              <a:rPr sz="750" b="1" spc="-5" dirty="0">
                <a:latin typeface="Calibri"/>
                <a:cs typeface="Calibri"/>
              </a:rPr>
              <a:t>1° settembre</a:t>
            </a:r>
            <a:r>
              <a:rPr sz="750" b="1" spc="15" dirty="0">
                <a:latin typeface="Calibri"/>
                <a:cs typeface="Calibri"/>
              </a:rPr>
              <a:t> </a:t>
            </a:r>
            <a:r>
              <a:rPr sz="750" b="1" spc="-5" dirty="0">
                <a:latin typeface="Calibri"/>
                <a:cs typeface="Calibri"/>
              </a:rPr>
              <a:t>2023</a:t>
            </a:r>
            <a:endParaRPr sz="750">
              <a:latin typeface="Calibri"/>
              <a:cs typeface="Calibri"/>
            </a:endParaRPr>
          </a:p>
        </p:txBody>
      </p:sp>
      <p:pic>
        <p:nvPicPr>
          <p:cNvPr id="283" name="Immagine 282">
            <a:extLst>
              <a:ext uri="{FF2B5EF4-FFF2-40B4-BE49-F238E27FC236}">
                <a16:creationId xmlns:a16="http://schemas.microsoft.com/office/drawing/2014/main" id="{3BDC9536-77EA-4F13-B104-A3AFB8D8FC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180" y="69269"/>
            <a:ext cx="1862220" cy="1862220"/>
          </a:xfrm>
          <a:prstGeom prst="rect">
            <a:avLst/>
          </a:prstGeom>
        </p:spPr>
      </p:pic>
      <p:pic>
        <p:nvPicPr>
          <p:cNvPr id="284" name="Picture 2">
            <a:extLst>
              <a:ext uri="{FF2B5EF4-FFF2-40B4-BE49-F238E27FC236}">
                <a16:creationId xmlns:a16="http://schemas.microsoft.com/office/drawing/2014/main" id="{ECBCBF9E-021D-4119-8D15-21DF93ACA1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756" y="149341"/>
            <a:ext cx="1404973" cy="1386198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85" name="Ovale 284">
            <a:extLst>
              <a:ext uri="{FF2B5EF4-FFF2-40B4-BE49-F238E27FC236}">
                <a16:creationId xmlns:a16="http://schemas.microsoft.com/office/drawing/2014/main" id="{39D77A6A-7DB7-4470-A002-61F86162265C}"/>
              </a:ext>
            </a:extLst>
          </p:cNvPr>
          <p:cNvSpPr/>
          <p:nvPr/>
        </p:nvSpPr>
        <p:spPr>
          <a:xfrm>
            <a:off x="9638634" y="3700174"/>
            <a:ext cx="845017" cy="51767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7" name="Ovale 286">
            <a:extLst>
              <a:ext uri="{FF2B5EF4-FFF2-40B4-BE49-F238E27FC236}">
                <a16:creationId xmlns:a16="http://schemas.microsoft.com/office/drawing/2014/main" id="{605152EA-6F19-45FC-8955-F4563DBDE467}"/>
              </a:ext>
            </a:extLst>
          </p:cNvPr>
          <p:cNvSpPr/>
          <p:nvPr/>
        </p:nvSpPr>
        <p:spPr>
          <a:xfrm>
            <a:off x="9658159" y="2652940"/>
            <a:ext cx="771143" cy="4542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8" name="Ovale 287">
            <a:extLst>
              <a:ext uri="{FF2B5EF4-FFF2-40B4-BE49-F238E27FC236}">
                <a16:creationId xmlns:a16="http://schemas.microsoft.com/office/drawing/2014/main" id="{DB06179F-DBB4-4298-8328-9A2076246471}"/>
              </a:ext>
            </a:extLst>
          </p:cNvPr>
          <p:cNvSpPr/>
          <p:nvPr/>
        </p:nvSpPr>
        <p:spPr>
          <a:xfrm>
            <a:off x="221976" y="3740955"/>
            <a:ext cx="770445" cy="45980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1" name="object 271">
            <a:extLst>
              <a:ext uri="{FF2B5EF4-FFF2-40B4-BE49-F238E27FC236}">
                <a16:creationId xmlns:a16="http://schemas.microsoft.com/office/drawing/2014/main" id="{118B76DA-EA6C-4904-B56A-A446DB783051}"/>
              </a:ext>
            </a:extLst>
          </p:cNvPr>
          <p:cNvSpPr txBox="1"/>
          <p:nvPr/>
        </p:nvSpPr>
        <p:spPr>
          <a:xfrm>
            <a:off x="337884" y="3861331"/>
            <a:ext cx="540385" cy="257763"/>
          </a:xfrm>
          <a:prstGeom prst="rect">
            <a:avLst/>
          </a:prstGeom>
          <a:solidFill>
            <a:srgbClr val="DBEDF4"/>
          </a:solidFill>
          <a:ln w="5968">
            <a:solidFill>
              <a:srgbClr val="000000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64769" algn="ctr">
              <a:lnSpc>
                <a:spcPct val="100000"/>
              </a:lnSpc>
              <a:spcBef>
                <a:spcPts val="110"/>
              </a:spcBef>
            </a:pPr>
            <a:r>
              <a:rPr sz="500" b="1" spc="-50" dirty="0">
                <a:latin typeface="Arial"/>
                <a:cs typeface="Arial"/>
              </a:rPr>
              <a:t>DIPARTIMENTO</a:t>
            </a:r>
            <a:endParaRPr sz="500" dirty="0">
              <a:latin typeface="Arial"/>
              <a:cs typeface="Arial"/>
            </a:endParaRPr>
          </a:p>
          <a:p>
            <a:pPr marL="40640" algn="ctr">
              <a:lnSpc>
                <a:spcPct val="100000"/>
              </a:lnSpc>
              <a:spcBef>
                <a:spcPts val="55"/>
              </a:spcBef>
            </a:pPr>
            <a:r>
              <a:rPr lang="it-IT" sz="500" b="1" spc="-55" dirty="0">
                <a:latin typeface="Arial"/>
                <a:cs typeface="Arial"/>
              </a:rPr>
              <a:t>AREA CHIIRURGIA </a:t>
            </a:r>
            <a:endParaRPr sz="500" dirty="0">
              <a:latin typeface="Arial"/>
              <a:cs typeface="Arial"/>
            </a:endParaRPr>
          </a:p>
          <a:p>
            <a:pPr marR="14604" algn="r">
              <a:lnSpc>
                <a:spcPct val="100000"/>
              </a:lnSpc>
              <a:spcBef>
                <a:spcPts val="250"/>
              </a:spcBef>
            </a:pPr>
            <a:r>
              <a:rPr lang="it-IT" sz="250" spc="15" dirty="0">
                <a:latin typeface="Arial MT"/>
                <a:cs typeface="Arial MT"/>
              </a:rPr>
              <a:t>ROMA</a:t>
            </a:r>
            <a:endParaRPr sz="250" dirty="0">
              <a:latin typeface="Arial MT"/>
              <a:cs typeface="Arial MT"/>
            </a:endParaRPr>
          </a:p>
        </p:txBody>
      </p: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A01F54CB-59C5-4018-AE6A-431EA888B9D1}"/>
              </a:ext>
            </a:extLst>
          </p:cNvPr>
          <p:cNvCxnSpPr>
            <a:cxnSpLocks/>
          </p:cNvCxnSpPr>
          <p:nvPr/>
        </p:nvCxnSpPr>
        <p:spPr>
          <a:xfrm flipH="1">
            <a:off x="159111" y="2855652"/>
            <a:ext cx="5129" cy="11033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EF59AC3C-61FD-49DD-BE88-84499EC78241}"/>
              </a:ext>
            </a:extLst>
          </p:cNvPr>
          <p:cNvCxnSpPr>
            <a:cxnSpLocks/>
          </p:cNvCxnSpPr>
          <p:nvPr/>
        </p:nvCxnSpPr>
        <p:spPr>
          <a:xfrm>
            <a:off x="154073" y="3959011"/>
            <a:ext cx="1766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CasellaDiTesto 299">
            <a:extLst>
              <a:ext uri="{FF2B5EF4-FFF2-40B4-BE49-F238E27FC236}">
                <a16:creationId xmlns:a16="http://schemas.microsoft.com/office/drawing/2014/main" id="{3C7ECD0A-C261-48D9-9699-AD3FBB555F52}"/>
              </a:ext>
            </a:extLst>
          </p:cNvPr>
          <p:cNvSpPr txBox="1"/>
          <p:nvPr/>
        </p:nvSpPr>
        <p:spPr>
          <a:xfrm>
            <a:off x="506848" y="3710723"/>
            <a:ext cx="1266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X</a:t>
            </a:r>
          </a:p>
        </p:txBody>
      </p: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9AF95CDF-F269-4B42-9C70-3B2C4E1CDC94}"/>
              </a:ext>
            </a:extLst>
          </p:cNvPr>
          <p:cNvCxnSpPr>
            <a:cxnSpLocks/>
          </p:cNvCxnSpPr>
          <p:nvPr/>
        </p:nvCxnSpPr>
        <p:spPr>
          <a:xfrm>
            <a:off x="164239" y="2855652"/>
            <a:ext cx="1701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164</TotalTime>
  <Words>2366</Words>
  <Application>Microsoft Office PowerPoint</Application>
  <PresentationFormat>Personalizzato</PresentationFormat>
  <Paragraphs>1230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9" baseType="lpstr">
      <vt:lpstr>Arial</vt:lpstr>
      <vt:lpstr>Arial MT</vt:lpstr>
      <vt:lpstr>Calibri</vt:lpstr>
      <vt:lpstr>Calibri Light</vt:lpstr>
      <vt:lpstr>Tahoma</vt:lpstr>
      <vt:lpstr>Times New Roman</vt:lpstr>
      <vt:lpstr>Tema di Office</vt:lpstr>
      <vt:lpstr>Presentazione standard di PowerPoint</vt:lpstr>
      <vt:lpstr>ARCHITETTURA GENERALE DELL'ESERCITO</vt:lpstr>
      <vt:lpstr>STATO MAGGIORE DELL'ESERCITO</vt:lpstr>
      <vt:lpstr>COMANDO DELLE FORZE OPERATIVE TERRESTRI</vt:lpstr>
      <vt:lpstr>COMANDO DELLE FORZE OPERATIVE TERRESTRI DI SUPPORTO</vt:lpstr>
      <vt:lpstr>COMANDO FORZE OPERATIVE NORD</vt:lpstr>
      <vt:lpstr>COMANDO FORZE OPERATIVE SUD</vt:lpstr>
      <vt:lpstr>COMANDO TRUPPE ALPINE</vt:lpstr>
      <vt:lpstr>Presentazione standard di PowerPoint</vt:lpstr>
      <vt:lpstr>COMANDO PER LA FORMAZIONE SPECIALIZZAZIONE E DOTTRINA DELL'ESERCITO</vt:lpstr>
      <vt:lpstr>NATO RAPID DEPLOYABLE CORPS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ARCHITETTURA GENERALE DELL'ESERCITO</dc:title>
  <dc:creator>GC</dc:creator>
  <cp:lastModifiedBy>rspp</cp:lastModifiedBy>
  <cp:revision>18</cp:revision>
  <dcterms:created xsi:type="dcterms:W3CDTF">2024-04-09T15:54:34Z</dcterms:created>
  <dcterms:modified xsi:type="dcterms:W3CDTF">2024-04-11T06:21:19Z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2023-07-25T00:00:00Z</vt:filetime>
  </property>
  <property fmtid="{D5CDD505-2E9C-101B-9397-08002B2CF9AE}" pid="3" name="Creator">
    <vt:lpwstr>Microsoft® Excel® 2013</vt:lpwstr>
  </property>
  <property fmtid="{D5CDD505-2E9C-101B-9397-08002B2CF9AE}" pid="4" name="LastSaved">
    <vt:filetime>2024-04-09T00:00:00Z</vt:filetime>
  </property>
</Properties>
</file>