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6"/>
  </p:notesMasterIdLst>
  <p:sldIdLst>
    <p:sldId id="5368" r:id="rId2"/>
    <p:sldId id="5384" r:id="rId3"/>
    <p:sldId id="8095" r:id="rId4"/>
    <p:sldId id="5398" r:id="rId5"/>
  </p:sldIdLst>
  <p:sldSz cx="12192000" cy="6858000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1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asit.ma" initials="m" lastIdx="2" clrIdx="0">
    <p:extLst>
      <p:ext uri="{19B8F6BF-5375-455C-9EA6-DF929625EA0E}">
        <p15:presenceInfo xmlns:p15="http://schemas.microsoft.com/office/powerpoint/2012/main" userId="miasit.m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6"/>
    <a:srgbClr val="3759B9"/>
    <a:srgbClr val="DEEBF7"/>
    <a:srgbClr val="FFA8A8"/>
    <a:srgbClr val="B3EBEA"/>
    <a:srgbClr val="F3F9EF"/>
    <a:srgbClr val="000000"/>
    <a:srgbClr val="F2F2F2"/>
    <a:srgbClr val="0F2E57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6374" autoAdjust="0"/>
  </p:normalViewPr>
  <p:slideViewPr>
    <p:cSldViewPr snapToGrid="0">
      <p:cViewPr varScale="1">
        <p:scale>
          <a:sx n="61" d="100"/>
          <a:sy n="61" d="100"/>
        </p:scale>
        <p:origin x="96" y="42"/>
      </p:cViewPr>
      <p:guideLst>
        <p:guide orient="horz" pos="259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-47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785708-4BB1-4406-97C3-D9747B2EC3EC}" type="doc">
      <dgm:prSet loTypeId="urn:microsoft.com/office/officeart/2005/8/layout/cycle8" loCatId="cycle" qsTypeId="urn:microsoft.com/office/officeart/2005/8/quickstyle/simple5" qsCatId="simple" csTypeId="urn:microsoft.com/office/officeart/2005/8/colors/colorful4" csCatId="colorful" phldr="1"/>
      <dgm:spPr/>
    </dgm:pt>
    <dgm:pt modelId="{8CE2A557-C32F-48C1-8188-CBCE5891A10B}">
      <dgm:prSet phldrT="[Testo]"/>
      <dgm:spPr/>
      <dgm:t>
        <a:bodyPr/>
        <a:lstStyle/>
        <a:p>
          <a:r>
            <a: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TRAINING</a:t>
          </a:r>
        </a:p>
        <a:p>
          <a:r>
            <a: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</a:t>
          </a:r>
          <a:r>
            <a:rPr lang="it-IT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rd </a:t>
          </a:r>
          <a:r>
            <a:rPr lang="it-IT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TEAM</a:t>
          </a:r>
        </a:p>
      </dgm:t>
    </dgm:pt>
    <dgm:pt modelId="{5C713EB0-3931-4D0A-9784-0072AA44E898}" type="parTrans" cxnId="{9729DD37-0032-4A09-B01B-135B61D1CC9F}">
      <dgm:prSet/>
      <dgm:spPr/>
      <dgm:t>
        <a:bodyPr/>
        <a:lstStyle/>
        <a:p>
          <a:endParaRPr lang="it-IT"/>
        </a:p>
      </dgm:t>
    </dgm:pt>
    <dgm:pt modelId="{80A9419E-F23B-4637-8A0C-6C787FE71D38}" type="sibTrans" cxnId="{9729DD37-0032-4A09-B01B-135B61D1CC9F}">
      <dgm:prSet/>
      <dgm:spPr/>
      <dgm:t>
        <a:bodyPr/>
        <a:lstStyle/>
        <a:p>
          <a:endParaRPr lang="it-IT"/>
        </a:p>
      </dgm:t>
    </dgm:pt>
    <dgm:pt modelId="{50C279DA-C136-4AE3-B0EA-2A6BDF72CBAF}">
      <dgm:prSet phldrT="[Testo]"/>
      <dgm:spPr/>
      <dgm:t>
        <a:bodyPr/>
        <a:lstStyle/>
        <a:p>
          <a:r>
            <a: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DUTY</a:t>
          </a:r>
        </a:p>
        <a:p>
          <a:r>
            <a: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</a:t>
          </a:r>
          <a:r>
            <a:rPr lang="it-IT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 </a:t>
          </a:r>
          <a:r>
            <a: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TEAM</a:t>
          </a:r>
        </a:p>
      </dgm:t>
    </dgm:pt>
    <dgm:pt modelId="{C1AE454A-939C-457B-91C9-9E37F0201229}" type="parTrans" cxnId="{F831EA02-D360-4C32-990E-5DA03EB5CD7B}">
      <dgm:prSet/>
      <dgm:spPr/>
      <dgm:t>
        <a:bodyPr/>
        <a:lstStyle/>
        <a:p>
          <a:endParaRPr lang="it-IT"/>
        </a:p>
      </dgm:t>
    </dgm:pt>
    <dgm:pt modelId="{CB073D14-9B49-4DB4-A82C-EB71E1B13B80}" type="sibTrans" cxnId="{F831EA02-D360-4C32-990E-5DA03EB5CD7B}">
      <dgm:prSet/>
      <dgm:spPr/>
      <dgm:t>
        <a:bodyPr/>
        <a:lstStyle/>
        <a:p>
          <a:endParaRPr lang="it-IT"/>
        </a:p>
      </dgm:t>
    </dgm:pt>
    <dgm:pt modelId="{A6086C14-298C-4815-AE76-2315CDBD149D}">
      <dgm:prSet phldrT="[Testo]" custT="1"/>
      <dgm:spPr>
        <a:solidFill>
          <a:srgbClr val="FF0000"/>
        </a:solidFill>
      </dgm:spPr>
      <dgm:t>
        <a:bodyPr/>
        <a:lstStyle/>
        <a:p>
          <a:r>
            <a:rPr lang="it-IT" sz="2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LEAVE/DE-COMPRESS</a:t>
          </a:r>
        </a:p>
        <a:p>
          <a:r>
            <a:rPr lang="it-IT" sz="2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</a:t>
          </a:r>
          <a:r>
            <a:rPr lang="it-IT" sz="2300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nd </a:t>
          </a:r>
          <a:r>
            <a:rPr lang="it-IT" sz="230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TEAM</a:t>
          </a:r>
        </a:p>
      </dgm:t>
    </dgm:pt>
    <dgm:pt modelId="{62749D95-21F5-4D02-9D13-4930BD1F709E}" type="parTrans" cxnId="{34E57CE6-D093-4DF7-92F2-D8C2DF41EB45}">
      <dgm:prSet/>
      <dgm:spPr/>
      <dgm:t>
        <a:bodyPr/>
        <a:lstStyle/>
        <a:p>
          <a:endParaRPr lang="it-IT"/>
        </a:p>
      </dgm:t>
    </dgm:pt>
    <dgm:pt modelId="{A649DB6D-8854-4BF0-BCE0-C9C1C4A864FF}" type="sibTrans" cxnId="{34E57CE6-D093-4DF7-92F2-D8C2DF41EB45}">
      <dgm:prSet/>
      <dgm:spPr/>
      <dgm:t>
        <a:bodyPr/>
        <a:lstStyle/>
        <a:p>
          <a:endParaRPr lang="it-IT"/>
        </a:p>
      </dgm:t>
    </dgm:pt>
    <dgm:pt modelId="{F5009C85-E6C3-4599-9316-C76E0C3AB7AC}" type="pres">
      <dgm:prSet presAssocID="{43785708-4BB1-4406-97C3-D9747B2EC3EC}" presName="compositeShape" presStyleCnt="0">
        <dgm:presLayoutVars>
          <dgm:chMax val="7"/>
          <dgm:dir/>
          <dgm:resizeHandles val="exact"/>
        </dgm:presLayoutVars>
      </dgm:prSet>
      <dgm:spPr/>
    </dgm:pt>
    <dgm:pt modelId="{60152BA4-27A1-498C-9944-182D8F2D6B83}" type="pres">
      <dgm:prSet presAssocID="{43785708-4BB1-4406-97C3-D9747B2EC3EC}" presName="wedge1" presStyleLbl="node1" presStyleIdx="0" presStyleCnt="3"/>
      <dgm:spPr/>
    </dgm:pt>
    <dgm:pt modelId="{11783804-329C-4A1C-80AA-3F375D9BB0E8}" type="pres">
      <dgm:prSet presAssocID="{43785708-4BB1-4406-97C3-D9747B2EC3EC}" presName="dummy1a" presStyleCnt="0"/>
      <dgm:spPr/>
    </dgm:pt>
    <dgm:pt modelId="{CD995248-AF18-4DE5-92EC-0D74D2B6E927}" type="pres">
      <dgm:prSet presAssocID="{43785708-4BB1-4406-97C3-D9747B2EC3EC}" presName="dummy1b" presStyleCnt="0"/>
      <dgm:spPr/>
    </dgm:pt>
    <dgm:pt modelId="{EF0A9654-61F3-408D-A15D-318B5A8026FB}" type="pres">
      <dgm:prSet presAssocID="{43785708-4BB1-4406-97C3-D9747B2EC3E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C197BCC-E182-43DB-A6BA-1970B3F85EE5}" type="pres">
      <dgm:prSet presAssocID="{43785708-4BB1-4406-97C3-D9747B2EC3EC}" presName="wedge2" presStyleLbl="node1" presStyleIdx="1" presStyleCnt="3"/>
      <dgm:spPr/>
    </dgm:pt>
    <dgm:pt modelId="{367A941F-2EF5-4AAD-A534-68888E816590}" type="pres">
      <dgm:prSet presAssocID="{43785708-4BB1-4406-97C3-D9747B2EC3EC}" presName="dummy2a" presStyleCnt="0"/>
      <dgm:spPr/>
    </dgm:pt>
    <dgm:pt modelId="{C3FB65A9-DCFD-42F3-885D-E6F52BA39003}" type="pres">
      <dgm:prSet presAssocID="{43785708-4BB1-4406-97C3-D9747B2EC3EC}" presName="dummy2b" presStyleCnt="0"/>
      <dgm:spPr/>
    </dgm:pt>
    <dgm:pt modelId="{59874614-A7E9-469B-95EA-B73C35EBD4AF}" type="pres">
      <dgm:prSet presAssocID="{43785708-4BB1-4406-97C3-D9747B2EC3E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CAA17922-CACB-4994-9DA8-3292E5B7B559}" type="pres">
      <dgm:prSet presAssocID="{43785708-4BB1-4406-97C3-D9747B2EC3EC}" presName="wedge3" presStyleLbl="node1" presStyleIdx="2" presStyleCnt="3"/>
      <dgm:spPr/>
    </dgm:pt>
    <dgm:pt modelId="{2164EE3E-BC12-40E8-99FC-B3156D4D3F0A}" type="pres">
      <dgm:prSet presAssocID="{43785708-4BB1-4406-97C3-D9747B2EC3EC}" presName="dummy3a" presStyleCnt="0"/>
      <dgm:spPr/>
    </dgm:pt>
    <dgm:pt modelId="{E0234E1D-CA5B-4DF6-B81C-AF1FD474B77D}" type="pres">
      <dgm:prSet presAssocID="{43785708-4BB1-4406-97C3-D9747B2EC3EC}" presName="dummy3b" presStyleCnt="0"/>
      <dgm:spPr/>
    </dgm:pt>
    <dgm:pt modelId="{BDD460EB-D4B8-465E-87BA-C3FC41F3D470}" type="pres">
      <dgm:prSet presAssocID="{43785708-4BB1-4406-97C3-D9747B2EC3E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2C64C95D-9250-447B-BA21-81154F67D3EE}" type="pres">
      <dgm:prSet presAssocID="{80A9419E-F23B-4637-8A0C-6C787FE71D38}" presName="arrowWedge1" presStyleLbl="fgSibTrans2D1" presStyleIdx="0" presStyleCnt="3"/>
      <dgm:spPr/>
    </dgm:pt>
    <dgm:pt modelId="{DBD193A6-C7BA-49B2-9563-98E8913466C8}" type="pres">
      <dgm:prSet presAssocID="{CB073D14-9B49-4DB4-A82C-EB71E1B13B80}" presName="arrowWedge2" presStyleLbl="fgSibTrans2D1" presStyleIdx="1" presStyleCnt="3"/>
      <dgm:spPr/>
    </dgm:pt>
    <dgm:pt modelId="{DE823A53-0BA3-42F7-894B-51054091B054}" type="pres">
      <dgm:prSet presAssocID="{A649DB6D-8854-4BF0-BCE0-C9C1C4A864FF}" presName="arrowWedge3" presStyleLbl="fgSibTrans2D1" presStyleIdx="2" presStyleCnt="3"/>
      <dgm:spPr>
        <a:solidFill>
          <a:srgbClr val="FF0000"/>
        </a:solidFill>
      </dgm:spPr>
    </dgm:pt>
  </dgm:ptLst>
  <dgm:cxnLst>
    <dgm:cxn modelId="{F831EA02-D360-4C32-990E-5DA03EB5CD7B}" srcId="{43785708-4BB1-4406-97C3-D9747B2EC3EC}" destId="{50C279DA-C136-4AE3-B0EA-2A6BDF72CBAF}" srcOrd="1" destOrd="0" parTransId="{C1AE454A-939C-457B-91C9-9E37F0201229}" sibTransId="{CB073D14-9B49-4DB4-A82C-EB71E1B13B80}"/>
    <dgm:cxn modelId="{3E434921-6BDC-4C2F-BCE2-C9FCCC23E15C}" type="presOf" srcId="{50C279DA-C136-4AE3-B0EA-2A6BDF72CBAF}" destId="{59874614-A7E9-469B-95EA-B73C35EBD4AF}" srcOrd="1" destOrd="0" presId="urn:microsoft.com/office/officeart/2005/8/layout/cycle8"/>
    <dgm:cxn modelId="{9729DD37-0032-4A09-B01B-135B61D1CC9F}" srcId="{43785708-4BB1-4406-97C3-D9747B2EC3EC}" destId="{8CE2A557-C32F-48C1-8188-CBCE5891A10B}" srcOrd="0" destOrd="0" parTransId="{5C713EB0-3931-4D0A-9784-0072AA44E898}" sibTransId="{80A9419E-F23B-4637-8A0C-6C787FE71D38}"/>
    <dgm:cxn modelId="{C9EF995F-F853-45A0-8A4B-F453D7156B36}" type="presOf" srcId="{43785708-4BB1-4406-97C3-D9747B2EC3EC}" destId="{F5009C85-E6C3-4599-9316-C76E0C3AB7AC}" srcOrd="0" destOrd="0" presId="urn:microsoft.com/office/officeart/2005/8/layout/cycle8"/>
    <dgm:cxn modelId="{B3771D6B-5867-4594-9515-3182A664B956}" type="presOf" srcId="{A6086C14-298C-4815-AE76-2315CDBD149D}" destId="{CAA17922-CACB-4994-9DA8-3292E5B7B559}" srcOrd="0" destOrd="0" presId="urn:microsoft.com/office/officeart/2005/8/layout/cycle8"/>
    <dgm:cxn modelId="{0B6FD44E-527D-435A-B806-F9448CDC2EE6}" type="presOf" srcId="{8CE2A557-C32F-48C1-8188-CBCE5891A10B}" destId="{60152BA4-27A1-498C-9944-182D8F2D6B83}" srcOrd="0" destOrd="0" presId="urn:microsoft.com/office/officeart/2005/8/layout/cycle8"/>
    <dgm:cxn modelId="{DD30E783-E64D-4D6F-9A3D-20C179271D69}" type="presOf" srcId="{50C279DA-C136-4AE3-B0EA-2A6BDF72CBAF}" destId="{3C197BCC-E182-43DB-A6BA-1970B3F85EE5}" srcOrd="0" destOrd="0" presId="urn:microsoft.com/office/officeart/2005/8/layout/cycle8"/>
    <dgm:cxn modelId="{278CEDC0-5532-4EC7-A47E-9D9968CA52DA}" type="presOf" srcId="{A6086C14-298C-4815-AE76-2315CDBD149D}" destId="{BDD460EB-D4B8-465E-87BA-C3FC41F3D470}" srcOrd="1" destOrd="0" presId="urn:microsoft.com/office/officeart/2005/8/layout/cycle8"/>
    <dgm:cxn modelId="{34E57CE6-D093-4DF7-92F2-D8C2DF41EB45}" srcId="{43785708-4BB1-4406-97C3-D9747B2EC3EC}" destId="{A6086C14-298C-4815-AE76-2315CDBD149D}" srcOrd="2" destOrd="0" parTransId="{62749D95-21F5-4D02-9D13-4930BD1F709E}" sibTransId="{A649DB6D-8854-4BF0-BCE0-C9C1C4A864FF}"/>
    <dgm:cxn modelId="{DCD846E8-07BB-4AE4-B65B-45B26B607AE9}" type="presOf" srcId="{8CE2A557-C32F-48C1-8188-CBCE5891A10B}" destId="{EF0A9654-61F3-408D-A15D-318B5A8026FB}" srcOrd="1" destOrd="0" presId="urn:microsoft.com/office/officeart/2005/8/layout/cycle8"/>
    <dgm:cxn modelId="{3F2D797B-87DD-4872-AAFB-88F3195F96EF}" type="presParOf" srcId="{F5009C85-E6C3-4599-9316-C76E0C3AB7AC}" destId="{60152BA4-27A1-498C-9944-182D8F2D6B83}" srcOrd="0" destOrd="0" presId="urn:microsoft.com/office/officeart/2005/8/layout/cycle8"/>
    <dgm:cxn modelId="{B46FC737-EF27-4C6E-BBF9-D76EB5E963E8}" type="presParOf" srcId="{F5009C85-E6C3-4599-9316-C76E0C3AB7AC}" destId="{11783804-329C-4A1C-80AA-3F375D9BB0E8}" srcOrd="1" destOrd="0" presId="urn:microsoft.com/office/officeart/2005/8/layout/cycle8"/>
    <dgm:cxn modelId="{A5859733-D8F1-448E-94A7-C51BEEA58506}" type="presParOf" srcId="{F5009C85-E6C3-4599-9316-C76E0C3AB7AC}" destId="{CD995248-AF18-4DE5-92EC-0D74D2B6E927}" srcOrd="2" destOrd="0" presId="urn:microsoft.com/office/officeart/2005/8/layout/cycle8"/>
    <dgm:cxn modelId="{83EA8EFC-D45C-49E3-B165-719A86963F67}" type="presParOf" srcId="{F5009C85-E6C3-4599-9316-C76E0C3AB7AC}" destId="{EF0A9654-61F3-408D-A15D-318B5A8026FB}" srcOrd="3" destOrd="0" presId="urn:microsoft.com/office/officeart/2005/8/layout/cycle8"/>
    <dgm:cxn modelId="{06BB7657-369F-454D-8CA8-C30532DAD73E}" type="presParOf" srcId="{F5009C85-E6C3-4599-9316-C76E0C3AB7AC}" destId="{3C197BCC-E182-43DB-A6BA-1970B3F85EE5}" srcOrd="4" destOrd="0" presId="urn:microsoft.com/office/officeart/2005/8/layout/cycle8"/>
    <dgm:cxn modelId="{C99647F4-B949-43A1-AFF9-7438AF269AFB}" type="presParOf" srcId="{F5009C85-E6C3-4599-9316-C76E0C3AB7AC}" destId="{367A941F-2EF5-4AAD-A534-68888E816590}" srcOrd="5" destOrd="0" presId="urn:microsoft.com/office/officeart/2005/8/layout/cycle8"/>
    <dgm:cxn modelId="{404559FB-908B-4E62-AD66-B29DDE80127B}" type="presParOf" srcId="{F5009C85-E6C3-4599-9316-C76E0C3AB7AC}" destId="{C3FB65A9-DCFD-42F3-885D-E6F52BA39003}" srcOrd="6" destOrd="0" presId="urn:microsoft.com/office/officeart/2005/8/layout/cycle8"/>
    <dgm:cxn modelId="{789C0274-A4CD-4A8E-9EF8-E6E8BFB2A223}" type="presParOf" srcId="{F5009C85-E6C3-4599-9316-C76E0C3AB7AC}" destId="{59874614-A7E9-469B-95EA-B73C35EBD4AF}" srcOrd="7" destOrd="0" presId="urn:microsoft.com/office/officeart/2005/8/layout/cycle8"/>
    <dgm:cxn modelId="{3D1778D4-2E40-4C50-8B51-F057B938CB6C}" type="presParOf" srcId="{F5009C85-E6C3-4599-9316-C76E0C3AB7AC}" destId="{CAA17922-CACB-4994-9DA8-3292E5B7B559}" srcOrd="8" destOrd="0" presId="urn:microsoft.com/office/officeart/2005/8/layout/cycle8"/>
    <dgm:cxn modelId="{DF762167-A8BD-496B-A6CF-846BA7E6ED9B}" type="presParOf" srcId="{F5009C85-E6C3-4599-9316-C76E0C3AB7AC}" destId="{2164EE3E-BC12-40E8-99FC-B3156D4D3F0A}" srcOrd="9" destOrd="0" presId="urn:microsoft.com/office/officeart/2005/8/layout/cycle8"/>
    <dgm:cxn modelId="{3F435067-690B-4A6C-980E-88E35B02C6D0}" type="presParOf" srcId="{F5009C85-E6C3-4599-9316-C76E0C3AB7AC}" destId="{E0234E1D-CA5B-4DF6-B81C-AF1FD474B77D}" srcOrd="10" destOrd="0" presId="urn:microsoft.com/office/officeart/2005/8/layout/cycle8"/>
    <dgm:cxn modelId="{E1726D20-0068-48B5-8DE0-B27D8922F944}" type="presParOf" srcId="{F5009C85-E6C3-4599-9316-C76E0C3AB7AC}" destId="{BDD460EB-D4B8-465E-87BA-C3FC41F3D470}" srcOrd="11" destOrd="0" presId="urn:microsoft.com/office/officeart/2005/8/layout/cycle8"/>
    <dgm:cxn modelId="{C06991D3-168C-491D-9889-E4F058C070CD}" type="presParOf" srcId="{F5009C85-E6C3-4599-9316-C76E0C3AB7AC}" destId="{2C64C95D-9250-447B-BA21-81154F67D3EE}" srcOrd="12" destOrd="0" presId="urn:microsoft.com/office/officeart/2005/8/layout/cycle8"/>
    <dgm:cxn modelId="{1D78AEA3-24B0-4ACE-8285-353C182DE21B}" type="presParOf" srcId="{F5009C85-E6C3-4599-9316-C76E0C3AB7AC}" destId="{DBD193A6-C7BA-49B2-9563-98E8913466C8}" srcOrd="13" destOrd="0" presId="urn:microsoft.com/office/officeart/2005/8/layout/cycle8"/>
    <dgm:cxn modelId="{A686916D-A45A-4605-B43C-7F3FFEA35865}" type="presParOf" srcId="{F5009C85-E6C3-4599-9316-C76E0C3AB7AC}" destId="{DE823A53-0BA3-42F7-894B-51054091B054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52BA4-27A1-498C-9944-182D8F2D6B83}">
      <dsp:nvSpPr>
        <dsp:cNvPr id="0" name=""/>
        <dsp:cNvSpPr/>
      </dsp:nvSpPr>
      <dsp:spPr>
        <a:xfrm>
          <a:off x="1881902" y="352213"/>
          <a:ext cx="4551680" cy="455168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TRAINING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</a:t>
          </a:r>
          <a:r>
            <a:rPr lang="it-IT" sz="2600" kern="1200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rd </a:t>
          </a:r>
          <a:r>
            <a:rPr lang="it-IT" sz="2600" kern="120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TEAM</a:t>
          </a:r>
        </a:p>
      </dsp:txBody>
      <dsp:txXfrm>
        <a:off x="4280746" y="1316736"/>
        <a:ext cx="1625600" cy="1354666"/>
      </dsp:txXfrm>
    </dsp:sp>
    <dsp:sp modelId="{3C197BCC-E182-43DB-A6BA-1970B3F85EE5}">
      <dsp:nvSpPr>
        <dsp:cNvPr id="0" name=""/>
        <dsp:cNvSpPr/>
      </dsp:nvSpPr>
      <dsp:spPr>
        <a:xfrm>
          <a:off x="1788159" y="514773"/>
          <a:ext cx="4551680" cy="455168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DUTY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</a:t>
          </a:r>
          <a:r>
            <a:rPr lang="it-IT" sz="2600" kern="1200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 </a:t>
          </a:r>
          <a:r>
            <a:rPr lang="it-IT" sz="2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TEAM</a:t>
          </a:r>
        </a:p>
      </dsp:txBody>
      <dsp:txXfrm>
        <a:off x="2871893" y="3467946"/>
        <a:ext cx="2438400" cy="1192106"/>
      </dsp:txXfrm>
    </dsp:sp>
    <dsp:sp modelId="{CAA17922-CACB-4994-9DA8-3292E5B7B559}">
      <dsp:nvSpPr>
        <dsp:cNvPr id="0" name=""/>
        <dsp:cNvSpPr/>
      </dsp:nvSpPr>
      <dsp:spPr>
        <a:xfrm>
          <a:off x="1694416" y="352213"/>
          <a:ext cx="4551680" cy="4551680"/>
        </a:xfrm>
        <a:prstGeom prst="pie">
          <a:avLst>
            <a:gd name="adj1" fmla="val 9000000"/>
            <a:gd name="adj2" fmla="val 16200000"/>
          </a:avLst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LEAVE/DE-COMPRESS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</a:t>
          </a:r>
          <a:r>
            <a:rPr lang="it-IT" sz="2300" kern="1200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nd </a:t>
          </a:r>
          <a:r>
            <a:rPr lang="it-IT" sz="2300" kern="120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TEAM</a:t>
          </a:r>
        </a:p>
      </dsp:txBody>
      <dsp:txXfrm>
        <a:off x="2221653" y="1316736"/>
        <a:ext cx="1625600" cy="1354666"/>
      </dsp:txXfrm>
    </dsp:sp>
    <dsp:sp modelId="{2C64C95D-9250-447B-BA21-81154F67D3EE}">
      <dsp:nvSpPr>
        <dsp:cNvPr id="0" name=""/>
        <dsp:cNvSpPr/>
      </dsp:nvSpPr>
      <dsp:spPr>
        <a:xfrm>
          <a:off x="1600507" y="70442"/>
          <a:ext cx="5115221" cy="511522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BD193A6-C7BA-49B2-9563-98E8913466C8}">
      <dsp:nvSpPr>
        <dsp:cNvPr id="0" name=""/>
        <dsp:cNvSpPr/>
      </dsp:nvSpPr>
      <dsp:spPr>
        <a:xfrm>
          <a:off x="1506389" y="232714"/>
          <a:ext cx="5115221" cy="511522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E823A53-0BA3-42F7-894B-51054091B054}">
      <dsp:nvSpPr>
        <dsp:cNvPr id="0" name=""/>
        <dsp:cNvSpPr/>
      </dsp:nvSpPr>
      <dsp:spPr>
        <a:xfrm>
          <a:off x="1412270" y="70442"/>
          <a:ext cx="5115221" cy="511522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363" cy="513509"/>
          </a:xfrm>
          <a:prstGeom prst="rect">
            <a:avLst/>
          </a:prstGeom>
        </p:spPr>
        <p:txBody>
          <a:bodyPr vert="horz" lIns="94737" tIns="47369" rIns="94737" bIns="4736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3" cy="513509"/>
          </a:xfrm>
          <a:prstGeom prst="rect">
            <a:avLst/>
          </a:prstGeom>
        </p:spPr>
        <p:txBody>
          <a:bodyPr vert="horz" lIns="94737" tIns="47369" rIns="94737" bIns="47369" rtlCol="0"/>
          <a:lstStyle>
            <a:lvl1pPr algn="r">
              <a:defRPr sz="1200"/>
            </a:lvl1pPr>
          </a:lstStyle>
          <a:p>
            <a:fld id="{1FC3A750-8424-443A-8D08-E7CAABA1B453}" type="datetimeFigureOut">
              <a:rPr lang="it-IT" smtClean="0"/>
              <a:t>27/10/2021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37" tIns="47369" rIns="94737" bIns="4736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vert="horz" lIns="94737" tIns="47369" rIns="94737" bIns="47369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721109"/>
            <a:ext cx="3076363" cy="513508"/>
          </a:xfrm>
          <a:prstGeom prst="rect">
            <a:avLst/>
          </a:prstGeom>
        </p:spPr>
        <p:txBody>
          <a:bodyPr vert="horz" lIns="94737" tIns="47369" rIns="94737" bIns="4736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9"/>
            <a:ext cx="3076363" cy="513508"/>
          </a:xfrm>
          <a:prstGeom prst="rect">
            <a:avLst/>
          </a:prstGeom>
        </p:spPr>
        <p:txBody>
          <a:bodyPr vert="horz" lIns="94737" tIns="47369" rIns="94737" bIns="47369" rtlCol="0" anchor="b"/>
          <a:lstStyle>
            <a:lvl1pPr algn="r">
              <a:defRPr sz="1200"/>
            </a:lvl1pPr>
          </a:lstStyle>
          <a:p>
            <a:fld id="{D5FFCE3E-6C44-4785-8E5C-37687D799F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9158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FCE3E-6C44-4785-8E5C-37687D799F9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090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330929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00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7861070" y="2385869"/>
            <a:ext cx="1765071" cy="2086263"/>
          </a:xfrm>
          <a:custGeom>
            <a:avLst/>
            <a:gdLst>
              <a:gd name="connsiteX0" fmla="*/ 0 w 3530601"/>
              <a:gd name="connsiteY0" fmla="*/ 0 h 4172525"/>
              <a:gd name="connsiteX1" fmla="*/ 3530601 w 3530601"/>
              <a:gd name="connsiteY1" fmla="*/ 0 h 4172525"/>
              <a:gd name="connsiteX2" fmla="*/ 3530601 w 3530601"/>
              <a:gd name="connsiteY2" fmla="*/ 4172525 h 4172525"/>
              <a:gd name="connsiteX3" fmla="*/ 0 w 3530601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1" h="4172525">
                <a:moveTo>
                  <a:pt x="0" y="0"/>
                </a:moveTo>
                <a:lnTo>
                  <a:pt x="3530601" y="0"/>
                </a:lnTo>
                <a:lnTo>
                  <a:pt x="3530601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9626139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1637980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B4D5CF7B-8613-4911-B48D-D6BCCADE9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AD1D950-056E-4D6D-920F-FCD2FEBB241B}" type="datetimeFigureOut">
              <a:rPr lang="it-IT"/>
              <a:pPr>
                <a:defRPr/>
              </a:pPr>
              <a:t>27/10/2021</a:t>
            </a:fld>
            <a:endParaRPr lang="it-IT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EB7DAA07-79B6-47DA-974F-6356209E7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D1A79B2-07F4-4552-8B7E-5F8370745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7BB5B02-BA39-4C29-99A7-89B7E0B79F4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17201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16C826E-B908-4E1B-BE1A-21AF2C59A6F0}"/>
              </a:ext>
            </a:extLst>
          </p:cNvPr>
          <p:cNvSpPr/>
          <p:nvPr userDrawn="1"/>
        </p:nvSpPr>
        <p:spPr>
          <a:xfrm>
            <a:off x="1257301" y="685841"/>
            <a:ext cx="10376052" cy="1270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363468A8-964E-42BB-B5A0-EB60903F0383}"/>
              </a:ext>
            </a:extLst>
          </p:cNvPr>
          <p:cNvGrpSpPr/>
          <p:nvPr userDrawn="1"/>
        </p:nvGrpSpPr>
        <p:grpSpPr>
          <a:xfrm>
            <a:off x="-77638" y="172528"/>
            <a:ext cx="1751163" cy="1218001"/>
            <a:chOff x="-142240" y="-184150"/>
            <a:chExt cx="1688181" cy="1180979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15D5FDA8-5C7C-44FA-A0D7-6718299ABA53}"/>
                </a:ext>
              </a:extLst>
            </p:cNvPr>
            <p:cNvSpPr/>
            <p:nvPr/>
          </p:nvSpPr>
          <p:spPr>
            <a:xfrm>
              <a:off x="885825" y="224095"/>
              <a:ext cx="257176" cy="2159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50583897-96B8-4B96-AB59-4E28F2B6B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40354" y1="21700" x2="22391" y2="34177"/>
                          <a14:foregroundMark x1="22391" y1="34177" x2="26186" y2="60759"/>
                          <a14:foregroundMark x1="26186" y1="60759" x2="38483" y2="61131"/>
                          <a14:foregroundMark x1="43709" y1="57669" x2="41113" y2="36257"/>
                          <a14:foregroundMark x1="41113" y1="36257" x2="33144" y2="37794"/>
                          <a14:foregroundMark x1="38330" y1="33363" x2="27957" y2="54069"/>
                          <a14:foregroundMark x1="27957" y1="54069" x2="32827" y2="49548"/>
                          <a14:foregroundMark x1="36622" y1="37794" x2="29728" y2="40778"/>
                          <a14:foregroundMark x1="66730" y1="41320" x2="67109" y2="44665"/>
                          <a14:foregroundMark x1="69070" y1="45750" x2="67679" y2="46745"/>
                          <a14:foregroundMark x1="36496" y1="48373" x2="34029" y2="51627"/>
                          <a14:foregroundMark x1="36686" y1="48192" x2="29159" y2="35986"/>
                          <a14:foregroundMark x1="31309" y1="34991" x2="32764" y2="54250"/>
                          <a14:foregroundMark x1="32764" y1="55425" x2="40987" y2="54792"/>
                          <a14:backgroundMark x1="45731" y1="57866" x2="41366" y2="61031"/>
                          <a14:backgroundMark x1="43707" y1="60217" x2="40101" y2="62025"/>
                          <a14:backgroundMark x1="43707" y1="57866" x2="38963" y2="618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2240" y="-184150"/>
              <a:ext cx="1688181" cy="1180979"/>
            </a:xfrm>
            <a:prstGeom prst="rect">
              <a:avLst/>
            </a:prstGeom>
          </p:spPr>
        </p:pic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id="{74DAA3E2-EA31-453F-9667-23CD5C0893E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527" y="141015"/>
            <a:ext cx="1218000" cy="12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6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</p:sldLayoutIdLst>
  <p:transition spd="slow">
    <p:fade/>
  </p:transition>
  <p:hf sldNum="0" hdr="0" ftr="0" dt="0"/>
  <p:txStyles>
    <p:titleStyle>
      <a:lvl1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2pPr>
      <a:lvl3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3pPr>
      <a:lvl4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4pPr>
      <a:lvl5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5pPr>
      <a:lvl6pPr marL="609585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1219170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828754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2438339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5425" indent="-225425" algn="l" defTabSz="911225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26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398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5970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42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3472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0468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4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4470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3992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8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4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4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7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tif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656BD486-5DDC-4977-BD3D-554C44F796DA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3AF9123-B3CA-41AF-8A3F-A31CC744171B}"/>
              </a:ext>
            </a:extLst>
          </p:cNvPr>
          <p:cNvSpPr/>
          <p:nvPr/>
        </p:nvSpPr>
        <p:spPr>
          <a:xfrm>
            <a:off x="-1" y="2674859"/>
            <a:ext cx="12192000" cy="9541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C40ECE8-40B6-498E-9612-C84CB667B5D4}"/>
              </a:ext>
            </a:extLst>
          </p:cNvPr>
          <p:cNvSpPr txBox="1"/>
          <p:nvPr/>
        </p:nvSpPr>
        <p:spPr>
          <a:xfrm>
            <a:off x="3749991" y="2686348"/>
            <a:ext cx="8877804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>
              <a:defRPr lang="it-IT"/>
            </a:defPPr>
            <a:lvl1pPr marR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l">
              <a:defRPr/>
            </a:pPr>
            <a:r>
              <a:rPr lang="ar-LY" sz="2800" b="1" dirty="0">
                <a:solidFill>
                  <a:prstClr val="black"/>
                </a:solidFill>
                <a:sym typeface="Calibri"/>
              </a:rPr>
              <a:t>التعاون العسكري المشترك 
إيطاليا – ليبيا
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7ABB7C23-554A-4980-AE0C-343D6ADBE48F}"/>
              </a:ext>
            </a:extLst>
          </p:cNvPr>
          <p:cNvGrpSpPr/>
          <p:nvPr/>
        </p:nvGrpSpPr>
        <p:grpSpPr>
          <a:xfrm>
            <a:off x="698739" y="2182584"/>
            <a:ext cx="2829465" cy="2078866"/>
            <a:chOff x="-142240" y="-184150"/>
            <a:chExt cx="1688181" cy="1180979"/>
          </a:xfrm>
          <a:solidFill>
            <a:schemeClr val="bg1"/>
          </a:solidFill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0349330-3997-421E-A420-B2A3217DF150}"/>
                </a:ext>
              </a:extLst>
            </p:cNvPr>
            <p:cNvSpPr/>
            <p:nvPr/>
          </p:nvSpPr>
          <p:spPr>
            <a:xfrm>
              <a:off x="885825" y="224095"/>
              <a:ext cx="257176" cy="21590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24078183-7F54-4705-A128-11C1425A1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40354" y1="21700" x2="22391" y2="34177"/>
                          <a14:foregroundMark x1="22391" y1="34177" x2="26186" y2="60759"/>
                          <a14:foregroundMark x1="26186" y1="60759" x2="38483" y2="61131"/>
                          <a14:foregroundMark x1="43709" y1="57669" x2="41113" y2="36257"/>
                          <a14:foregroundMark x1="41113" y1="36257" x2="33144" y2="37794"/>
                          <a14:foregroundMark x1="38330" y1="33363" x2="27957" y2="54069"/>
                          <a14:foregroundMark x1="27957" y1="54069" x2="32827" y2="49548"/>
                          <a14:foregroundMark x1="36622" y1="37794" x2="29728" y2="40778"/>
                          <a14:foregroundMark x1="66730" y1="41320" x2="67109" y2="44665"/>
                          <a14:foregroundMark x1="69070" y1="45750" x2="67679" y2="46745"/>
                          <a14:foregroundMark x1="36496" y1="48373" x2="34029" y2="51627"/>
                          <a14:foregroundMark x1="36686" y1="48192" x2="29159" y2="35986"/>
                          <a14:foregroundMark x1="31309" y1="34991" x2="32764" y2="54250"/>
                          <a14:foregroundMark x1="32764" y1="55425" x2="40987" y2="54792"/>
                          <a14:backgroundMark x1="45731" y1="57866" x2="41366" y2="61031"/>
                          <a14:backgroundMark x1="43707" y1="60217" x2="40101" y2="62025"/>
                          <a14:backgroundMark x1="43707" y1="57866" x2="38963" y2="618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2240" y="-184150"/>
              <a:ext cx="1688181" cy="118097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</p:pic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4C1B550-9CDF-46EA-85BF-369BB4B7FBB0}"/>
              </a:ext>
            </a:extLst>
          </p:cNvPr>
          <p:cNvSpPr txBox="1"/>
          <p:nvPr/>
        </p:nvSpPr>
        <p:spPr>
          <a:xfrm>
            <a:off x="3749991" y="3651942"/>
            <a:ext cx="60871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ar-LY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بناء قدرات البحرية
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AEFBF05-4A78-414B-8036-6226E30DFA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010" y="100970"/>
            <a:ext cx="2484408" cy="248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1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861904B-FFE0-4A56-9701-72DAA054E0DC}"/>
              </a:ext>
            </a:extLst>
          </p:cNvPr>
          <p:cNvSpPr txBox="1"/>
          <p:nvPr/>
        </p:nvSpPr>
        <p:spPr>
          <a:xfrm>
            <a:off x="2458629" y="936830"/>
            <a:ext cx="7297745" cy="461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ar-LY" sz="2000" dirty="0">
                <a:solidFill>
                  <a:schemeClr val="tx1"/>
                </a:solidFill>
              </a:rPr>
              <a:t>بناء قدرات حرس الحدود الليبي
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DA089F0-41A6-4960-A671-6DA71919FEBB}"/>
              </a:ext>
            </a:extLst>
          </p:cNvPr>
          <p:cNvSpPr txBox="1"/>
          <p:nvPr/>
        </p:nvSpPr>
        <p:spPr>
          <a:xfrm>
            <a:off x="155276" y="116005"/>
            <a:ext cx="119044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LY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التعاون العسكري المشترك بين إيطاليا وليبيا
</a:t>
            </a:r>
            <a:endParaRPr lang="it-IT" sz="2400" b="1" dirty="0"/>
          </a:p>
        </p:txBody>
      </p:sp>
      <p:graphicFrame>
        <p:nvGraphicFramePr>
          <p:cNvPr id="20" name="Tabella 20">
            <a:extLst>
              <a:ext uri="{FF2B5EF4-FFF2-40B4-BE49-F238E27FC236}">
                <a16:creationId xmlns:a16="http://schemas.microsoft.com/office/drawing/2014/main" id="{98598B83-1AD8-4FCA-9AB8-EF3E86E82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57263"/>
              </p:ext>
            </p:extLst>
          </p:nvPr>
        </p:nvGraphicFramePr>
        <p:xfrm>
          <a:off x="1040143" y="1398494"/>
          <a:ext cx="9027224" cy="7086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5264">
                  <a:extLst>
                    <a:ext uri="{9D8B030D-6E8A-4147-A177-3AD203B41FA5}">
                      <a16:colId xmlns:a16="http://schemas.microsoft.com/office/drawing/2014/main" val="3764980527"/>
                    </a:ext>
                  </a:extLst>
                </a:gridCol>
                <a:gridCol w="1514865">
                  <a:extLst>
                    <a:ext uri="{9D8B030D-6E8A-4147-A177-3AD203B41FA5}">
                      <a16:colId xmlns:a16="http://schemas.microsoft.com/office/drawing/2014/main" val="805748346"/>
                    </a:ext>
                  </a:extLst>
                </a:gridCol>
                <a:gridCol w="1495663">
                  <a:extLst>
                    <a:ext uri="{9D8B030D-6E8A-4147-A177-3AD203B41FA5}">
                      <a16:colId xmlns:a16="http://schemas.microsoft.com/office/drawing/2014/main" val="1258426375"/>
                    </a:ext>
                  </a:extLst>
                </a:gridCol>
                <a:gridCol w="1509624">
                  <a:extLst>
                    <a:ext uri="{9D8B030D-6E8A-4147-A177-3AD203B41FA5}">
                      <a16:colId xmlns:a16="http://schemas.microsoft.com/office/drawing/2014/main" val="2088983197"/>
                    </a:ext>
                  </a:extLst>
                </a:gridCol>
                <a:gridCol w="1500904">
                  <a:extLst>
                    <a:ext uri="{9D8B030D-6E8A-4147-A177-3AD203B41FA5}">
                      <a16:colId xmlns:a16="http://schemas.microsoft.com/office/drawing/2014/main" val="1199410400"/>
                    </a:ext>
                  </a:extLst>
                </a:gridCol>
                <a:gridCol w="1500904">
                  <a:extLst>
                    <a:ext uri="{9D8B030D-6E8A-4147-A177-3AD203B41FA5}">
                      <a16:colId xmlns:a16="http://schemas.microsoft.com/office/drawing/2014/main" val="2573507357"/>
                    </a:ext>
                  </a:extLst>
                </a:gridCol>
              </a:tblGrid>
              <a:tr h="478944"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it-IT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67" b="1" kern="1200" dirty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it-IT" sz="1867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67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2023</a:t>
                      </a:r>
                      <a:endParaRPr kumimoji="0" lang="it-IT" sz="1867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67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2024</a:t>
                      </a:r>
                      <a:endParaRPr kumimoji="0" lang="it-IT" sz="1867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67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2025</a:t>
                      </a:r>
                      <a:endParaRPr kumimoji="0" lang="it-IT" sz="1867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1707512"/>
                  </a:ext>
                </a:extLst>
              </a:tr>
              <a:tr h="386846">
                <a:tc rowSpan="3">
                  <a:txBody>
                    <a:bodyPr/>
                    <a:lstStyle/>
                    <a:p>
                      <a:pPr algn="ctr"/>
                      <a:r>
                        <a:rPr lang="ar-LY" sz="1200" b="1" dirty="0"/>
                        <a:t>تدريب
</a:t>
                      </a:r>
                      <a:endParaRPr lang="it-IT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OBS </a:t>
                      </a:r>
                      <a:r>
                        <a:rPr lang="ar-LY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و</a:t>
                      </a:r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PTRL </a:t>
                      </a:r>
                      <a:r>
                        <a:rPr lang="ar-LY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المرحلة.
التي أجراها </a:t>
                      </a:r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ITA </a:t>
                      </a:r>
                      <a:r>
                        <a:rPr lang="it-IT" sz="900" b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INSTRs</a:t>
                      </a:r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
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2-3rd-4TH OBS </a:t>
                      </a:r>
                      <a:r>
                        <a:rPr lang="ar-LY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و</a:t>
                      </a:r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PTRL </a:t>
                      </a:r>
                      <a:r>
                        <a:rPr lang="ar-LY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المرحلة.
(يناير - يونيو)
التي أجرتها </a:t>
                      </a:r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ITA </a:t>
                      </a:r>
                      <a:r>
                        <a:rPr lang="it-IT" sz="900" b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INSTRs</a:t>
                      </a:r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
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9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9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
1 OBS </a:t>
                      </a:r>
                      <a:r>
                        <a:rPr lang="ar-LY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ودورة </a:t>
                      </a:r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PTRL 
</a:t>
                      </a:r>
                      <a:r>
                        <a:rPr lang="ar-LY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التي أجرتها </a:t>
                      </a:r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LIBIAN OBS </a:t>
                      </a:r>
                      <a:r>
                        <a:rPr lang="ar-LY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و</a:t>
                      </a:r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PTRL </a:t>
                      </a:r>
                      <a:r>
                        <a:rPr lang="it-IT" sz="900" b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INSTRs</a:t>
                      </a:r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، </a:t>
                      </a:r>
                      <a:r>
                        <a:rPr lang="ar-LY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بدعم من </a:t>
                      </a:r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ITA </a:t>
                      </a:r>
                      <a:r>
                        <a:rPr lang="it-IT" sz="900" b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INSTRs</a:t>
                      </a:r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
</a:t>
                      </a:r>
                      <a:endParaRPr lang="it-IT" sz="900" b="0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467676"/>
                  </a:ext>
                </a:extLst>
              </a:tr>
              <a:tr h="67698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9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b="0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OBS </a:t>
                      </a:r>
                      <a:r>
                        <a:rPr lang="ar-LY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ودورة مدرب </a:t>
                      </a:r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PTRL
(</a:t>
                      </a:r>
                      <a:r>
                        <a:rPr lang="ar-LY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الفصل الدراسي الأول) 
التي أجراها </a:t>
                      </a:r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ITA </a:t>
                      </a:r>
                      <a:r>
                        <a:rPr lang="it-IT" sz="900" b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INSTRs</a:t>
                      </a:r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
(</a:t>
                      </a:r>
                      <a:r>
                        <a:rPr lang="ar-LY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وشملت متقدمة </a:t>
                      </a:r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T.E.M.C. </a:t>
                      </a:r>
                      <a:r>
                        <a:rPr lang="ar-LY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وحدة)
</a:t>
                      </a:r>
                      <a:endParaRPr lang="it-IT" sz="9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OBS </a:t>
                      </a:r>
                      <a:r>
                        <a:rPr lang="ar-LY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ومدرب دورة </a:t>
                      </a:r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PTRL
(</a:t>
                      </a:r>
                      <a:r>
                        <a:rPr lang="ar-LY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الفصل الدراسي الأول) 
التي أجراها </a:t>
                      </a:r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ITA </a:t>
                      </a:r>
                      <a:r>
                        <a:rPr lang="it-IT" sz="900" b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INSTRs</a:t>
                      </a:r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
(</a:t>
                      </a:r>
                      <a:r>
                        <a:rPr lang="ar-LY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وشملت متقدمة </a:t>
                      </a:r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T.E.M.C. </a:t>
                      </a:r>
                      <a:r>
                        <a:rPr lang="ar-LY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وحدة)
</a:t>
                      </a:r>
                      <a:endParaRPr lang="it-IT" sz="9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b="0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947300"/>
                  </a:ext>
                </a:extLst>
              </a:tr>
              <a:tr h="1112182">
                <a:tc vMerge="1">
                  <a:txBody>
                    <a:bodyPr/>
                    <a:lstStyle/>
                    <a:p>
                      <a:pPr algn="ctr"/>
                      <a:endParaRPr lang="it-IT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1° &amp;؛ 2° OBS </a:t>
                      </a:r>
                      <a:r>
                        <a:rPr lang="ar-LY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ودورة مشغل </a:t>
                      </a:r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PTRL ،
</a:t>
                      </a:r>
                      <a:r>
                        <a:rPr lang="ar-LY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التي أجراها </a:t>
                      </a:r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ITA </a:t>
                      </a:r>
                      <a:r>
                        <a:rPr lang="it-IT" sz="900" b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INSTRs</a:t>
                      </a:r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
(</a:t>
                      </a:r>
                      <a:r>
                        <a:rPr lang="ar-LY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وشملت </a:t>
                      </a:r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T.E.M.C. </a:t>
                      </a:r>
                      <a:r>
                        <a:rPr lang="ar-LY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وحدة)
</a:t>
                      </a:r>
                      <a:endParaRPr lang="it-IT" sz="9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ar-LY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° و 4 </a:t>
                      </a:r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OBS </a:t>
                      </a:r>
                      <a:r>
                        <a:rPr lang="ar-LY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ودورة مشغل </a:t>
                      </a:r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PTRL.                     </a:t>
                      </a:r>
                      <a:r>
                        <a:rPr lang="ar-LY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التي أجرتها </a:t>
                      </a:r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INSTR </a:t>
                      </a:r>
                      <a:r>
                        <a:rPr lang="ar-LY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بدعم من 
1 ليبيان </a:t>
                      </a:r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OBS </a:t>
                      </a:r>
                      <a:r>
                        <a:rPr lang="ar-LY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و</a:t>
                      </a:r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PTRL </a:t>
                      </a:r>
                      <a:r>
                        <a:rPr lang="it-IT" sz="900" b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INSTRs</a:t>
                      </a:r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
(</a:t>
                      </a:r>
                      <a:r>
                        <a:rPr lang="ar-LY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وشملت </a:t>
                      </a:r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T.E.M.C. </a:t>
                      </a:r>
                      <a:r>
                        <a:rPr lang="ar-LY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وحدة)
</a:t>
                      </a:r>
                      <a:endParaRPr lang="it-IT" sz="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LY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الدورة الخامسة والسادسة ل </a:t>
                      </a:r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OBS </a:t>
                      </a:r>
                      <a:r>
                        <a:rPr lang="ar-LY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و</a:t>
                      </a:r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PTRL                    
</a:t>
                      </a:r>
                      <a:r>
                        <a:rPr lang="ar-LY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انها </a:t>
                      </a:r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INSTR </a:t>
                      </a:r>
                      <a:r>
                        <a:rPr lang="ar-LY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بدعم من 
2 ليبيان </a:t>
                      </a:r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OBS </a:t>
                      </a:r>
                      <a:r>
                        <a:rPr lang="ar-LY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و</a:t>
                      </a:r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PTRL </a:t>
                      </a:r>
                      <a:r>
                        <a:rPr lang="it-IT" sz="900" b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INSTRs</a:t>
                      </a:r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
(</a:t>
                      </a:r>
                      <a:r>
                        <a:rPr lang="ar-LY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وشملت </a:t>
                      </a:r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T.E.M.C. </a:t>
                      </a:r>
                      <a:r>
                        <a:rPr lang="ar-LY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وحدة)
</a:t>
                      </a:r>
                      <a:endParaRPr lang="it-IT" sz="9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b="0" kern="120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273339"/>
                  </a:ext>
                </a:extLst>
              </a:tr>
              <a:tr h="359393">
                <a:tc rowSpan="2">
                  <a:txBody>
                    <a:bodyPr/>
                    <a:lstStyle/>
                    <a:p>
                      <a:pPr algn="ctr"/>
                      <a:r>
                        <a:rPr lang="ar-LY" sz="1200" b="1" kern="1200" dirty="0">
                          <a:solidFill>
                            <a:schemeClr val="dk1"/>
                          </a:solidFill>
                        </a:rPr>
                        <a:t>بنية تحتية
</a:t>
                      </a:r>
                      <a:endParaRPr lang="it-IT" sz="1200" b="1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it-IT" sz="9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LY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
غرفة الصف 
</a:t>
                      </a:r>
                      <a:endParaRPr lang="it-IT" sz="900" b="0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LY" sz="900" b="0" kern="120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نطاق التدريب الخارجي 
</a:t>
                      </a:r>
                      <a:endParaRPr lang="it-IT" sz="900" b="0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LY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
غرفة الصف 
</a:t>
                      </a:r>
                      <a:endParaRPr lang="it-IT" sz="9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b="0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607633"/>
                  </a:ext>
                </a:extLst>
              </a:tr>
              <a:tr h="31758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LY" sz="900" b="0" kern="120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أجهزة كمبيوتر – 5 مكاتب – جهاز عرض واحد – 10 كرسي – تكييف هواء واحد.
</a:t>
                      </a:r>
                      <a:endParaRPr lang="it-IT" sz="900" b="0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LY" sz="900" b="0" kern="120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أجهزة كمبيوتر – 5 مكاتب – جهاز عرض واحد – 10 كرسي – تكييف هواء واحد.
</a:t>
                      </a:r>
                      <a:endParaRPr lang="it-IT" sz="900" b="0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t-IT" sz="8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201016"/>
                  </a:ext>
                </a:extLst>
              </a:tr>
              <a:tr h="1016417">
                <a:tc rowSpan="2">
                  <a:txBody>
                    <a:bodyPr/>
                    <a:lstStyle/>
                    <a:p>
                      <a:pPr algn="ctr"/>
                      <a:r>
                        <a:rPr lang="ar-LY" sz="1200" b="1" dirty="0"/>
                        <a:t>معدات
</a:t>
                      </a:r>
                      <a:endParaRPr lang="it-IT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LY" sz="900" b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التروس العسكرية الفردية.
</a:t>
                      </a:r>
                      <a:endParaRPr lang="it-IT" sz="900" b="0" dirty="0">
                        <a:ln>
                          <a:noFill/>
                        </a:ln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LY" sz="900" b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معدات عسكرية فردية يتعين تنفيذها 
وفقا لدرس المستقبل تحديد. </a:t>
                      </a:r>
                      <a:r>
                        <a:rPr lang="it-IT" sz="900" b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
</a:t>
                      </a:r>
                      <a:endParaRPr lang="it-IT" sz="900" b="0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LY" sz="900" b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معدات عسكرية فردية يتعين تنفيذها 
وفقا لدرس المستقبل تحديد </a:t>
                      </a:r>
                      <a:r>
                        <a:rPr lang="it-IT" sz="900" b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
</a:t>
                      </a:r>
                      <a:endParaRPr lang="it-IT" sz="900" b="0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LY" sz="900" b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التروس العسكرية الفردية.
سيتم تنفيذه 
وفقا لدرس المستقبل تحديد </a:t>
                      </a:r>
                      <a:r>
                        <a:rPr lang="it-IT" sz="900" b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
</a:t>
                      </a:r>
                      <a:endParaRPr lang="it-IT" sz="900" b="0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LY" sz="900" b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التروس العسكرية الفردية ، ليتم تنفيذها 
وفقا لدرس المستقبل تحديد </a:t>
                      </a:r>
                      <a:endParaRPr lang="it-IT" sz="900" b="0" dirty="0">
                        <a:ln>
                          <a:noFill/>
                        </a:ln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it-IT" sz="900" b="0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398190"/>
                  </a:ext>
                </a:extLst>
              </a:tr>
              <a:tr h="24177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90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b="0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5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5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t-IT" sz="900" b="0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395740"/>
                  </a:ext>
                </a:extLst>
              </a:tr>
              <a:tr h="507176">
                <a:tc>
                  <a:txBody>
                    <a:bodyPr/>
                    <a:lstStyle/>
                    <a:p>
                      <a:pPr algn="ctr"/>
                      <a:r>
                        <a:rPr lang="ar-LY" sz="1200" b="1" dirty="0"/>
                        <a:t>سعة
</a:t>
                      </a:r>
                      <a:endParaRPr lang="it-IT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LY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متدربين ل
 </a:t>
                      </a:r>
                      <a:r>
                        <a:rPr lang="it-IT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OBS </a:t>
                      </a:r>
                      <a:r>
                        <a:rPr lang="ar-LY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ودورة مشغل الدورية.
</a:t>
                      </a:r>
                      <a:endParaRPr lang="it-IT" sz="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LY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 متدربا ل
 </a:t>
                      </a:r>
                      <a:r>
                        <a:rPr lang="it-IT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OBS </a:t>
                      </a:r>
                      <a:r>
                        <a:rPr lang="ar-LY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ودورة مشغل الدورية.
40 عامل تشغيل معتمد من </a:t>
                      </a:r>
                      <a:r>
                        <a:rPr lang="it-IT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OBS </a:t>
                      </a:r>
                      <a:r>
                        <a:rPr lang="ar-LY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و</a:t>
                      </a:r>
                      <a:r>
                        <a:rPr lang="it-IT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PTRL.
</a:t>
                      </a:r>
                      <a:r>
                        <a:rPr lang="ar-LY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سيتم اختيار أفضل 10 متدربين لحضور </a:t>
                      </a:r>
                      <a:r>
                        <a:rPr lang="it-IT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OBS </a:t>
                      </a:r>
                      <a:r>
                        <a:rPr lang="ar-LY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و</a:t>
                      </a:r>
                      <a:r>
                        <a:rPr lang="it-IT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PTRL INSTR.
</a:t>
                      </a:r>
                      <a:endParaRPr lang="it-IT" sz="900" b="0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LY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 مشغل </a:t>
                      </a:r>
                      <a:r>
                        <a:rPr lang="it-IT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OBS </a:t>
                      </a:r>
                      <a:r>
                        <a:rPr lang="ar-LY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و</a:t>
                      </a:r>
                      <a:r>
                        <a:rPr lang="it-IT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PTRL </a:t>
                      </a:r>
                      <a:r>
                        <a:rPr lang="ar-LY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معتمد 
سيتم اختيار أفضل 10 متدربين لحضور 2° </a:t>
                      </a:r>
                      <a:r>
                        <a:rPr lang="it-IT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OBS </a:t>
                      </a:r>
                      <a:r>
                        <a:rPr lang="ar-LY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و</a:t>
                      </a:r>
                      <a:r>
                        <a:rPr lang="it-IT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PTRL INSTR.
10 </a:t>
                      </a:r>
                      <a:r>
                        <a:rPr lang="ar-LY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معتمد </a:t>
                      </a:r>
                      <a:r>
                        <a:rPr lang="it-IT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OBS </a:t>
                      </a:r>
                      <a:r>
                        <a:rPr lang="ar-LY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ومدرب </a:t>
                      </a:r>
                      <a:r>
                        <a:rPr lang="it-IT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PTRL
</a:t>
                      </a:r>
                      <a:endParaRPr lang="it-IT" sz="900" b="0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LY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 مشغل </a:t>
                      </a:r>
                      <a:r>
                        <a:rPr lang="it-IT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OBS </a:t>
                      </a:r>
                      <a:r>
                        <a:rPr lang="ar-LY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و</a:t>
                      </a:r>
                      <a:r>
                        <a:rPr lang="it-IT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PTRL </a:t>
                      </a:r>
                      <a:r>
                        <a:rPr lang="ar-LY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معتمد 
10 معتمد </a:t>
                      </a:r>
                      <a:r>
                        <a:rPr lang="it-IT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OBS </a:t>
                      </a:r>
                      <a:r>
                        <a:rPr lang="ar-LY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ومدرب </a:t>
                      </a:r>
                      <a:r>
                        <a:rPr lang="it-IT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PTRL
TOT:120 </a:t>
                      </a:r>
                      <a:r>
                        <a:rPr lang="ar-LY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عوامل التشغيل
        20 مدرب
</a:t>
                      </a:r>
                      <a:endParaRPr lang="it-IT" sz="900" b="0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L.B.G. </a:t>
                      </a:r>
                      <a:r>
                        <a:rPr kumimoji="0" lang="ar-LY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القوة سوف تكون قادرة على إجراء دورات مستقبلية بشكل ذاتي 
</a:t>
                      </a:r>
                      <a:endParaRPr lang="it-IT" sz="900" b="0" kern="120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196809"/>
                  </a:ext>
                </a:extLst>
              </a:tr>
            </a:tbl>
          </a:graphicData>
        </a:graphic>
      </p:graphicFrame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C91982D1-4697-45EE-9149-54BD86BF375F}"/>
              </a:ext>
            </a:extLst>
          </p:cNvPr>
          <p:cNvSpPr/>
          <p:nvPr/>
        </p:nvSpPr>
        <p:spPr>
          <a:xfrm>
            <a:off x="10316016" y="2118233"/>
            <a:ext cx="914400" cy="41698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ar-LY" sz="1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120 من حرس الحدود الليبي المعتمدين </a:t>
            </a:r>
            <a:r>
              <a:rPr lang="it-IT" sz="1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 </a:t>
            </a:r>
            <a:r>
              <a:rPr lang="ar-LY" sz="1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ومشغلي الدوريات (</a:t>
            </a:r>
            <a:r>
              <a:rPr lang="it-IT" sz="1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F.O.C).
20 </a:t>
            </a:r>
            <a:r>
              <a:rPr lang="ar-LY" sz="1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شهادة حرس الحدود الليبي </a:t>
            </a:r>
            <a:r>
              <a:rPr lang="it-IT" sz="1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 </a:t>
            </a:r>
            <a:r>
              <a:rPr lang="ar-LY" sz="1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ومدربي الدوريات (</a:t>
            </a:r>
            <a:r>
              <a:rPr lang="it-IT" sz="1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F.O.C.).
 </a:t>
            </a:r>
          </a:p>
        </p:txBody>
      </p:sp>
    </p:spTree>
    <p:extLst>
      <p:ext uri="{BB962C8B-B14F-4D97-AF65-F5344CB8AC3E}">
        <p14:creationId xmlns:p14="http://schemas.microsoft.com/office/powerpoint/2010/main" val="3454030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861904B-FFE0-4A56-9701-72DAA054E0DC}"/>
              </a:ext>
            </a:extLst>
          </p:cNvPr>
          <p:cNvSpPr txBox="1"/>
          <p:nvPr/>
        </p:nvSpPr>
        <p:spPr>
          <a:xfrm>
            <a:off x="2447127" y="803057"/>
            <a:ext cx="7297745" cy="461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sz="2000" dirty="0">
                <a:solidFill>
                  <a:schemeClr val="tx1"/>
                </a:solidFill>
              </a:rPr>
              <a:t>OPERATIONAL CYCLE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DA089F0-41A6-4960-A671-6DA71919FEBB}"/>
              </a:ext>
            </a:extLst>
          </p:cNvPr>
          <p:cNvSpPr txBox="1"/>
          <p:nvPr/>
        </p:nvSpPr>
        <p:spPr>
          <a:xfrm>
            <a:off x="155276" y="116005"/>
            <a:ext cx="119044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ITALY-LIBYA JOINT MILITARY COOPERATION</a:t>
            </a:r>
            <a:endParaRPr lang="it-IT" sz="2400" b="1" dirty="0"/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6E9AFA34-AA05-4B1F-B420-B16D11681F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7602934"/>
              </p:ext>
            </p:extLst>
          </p:nvPr>
        </p:nvGraphicFramePr>
        <p:xfrm>
          <a:off x="2032000" y="143951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24C4031F-6FEB-43FE-9060-6FE15B31A455}"/>
              </a:ext>
            </a:extLst>
          </p:cNvPr>
          <p:cNvSpPr/>
          <p:nvPr/>
        </p:nvSpPr>
        <p:spPr>
          <a:xfrm>
            <a:off x="155277" y="1439513"/>
            <a:ext cx="2664124" cy="147894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DURATION OF EACH CYCLE COULD BE TAILORED TO OPERATIONAL REQUIREMENTS</a:t>
            </a:r>
          </a:p>
        </p:txBody>
      </p:sp>
    </p:spTree>
    <p:extLst>
      <p:ext uri="{BB962C8B-B14F-4D97-AF65-F5344CB8AC3E}">
        <p14:creationId xmlns:p14="http://schemas.microsoft.com/office/powerpoint/2010/main" val="2220063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656BD486-5DDC-4977-BD3D-554C44F796DA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3AF9123-B3CA-41AF-8A3F-A31CC744171B}"/>
              </a:ext>
            </a:extLst>
          </p:cNvPr>
          <p:cNvSpPr/>
          <p:nvPr/>
        </p:nvSpPr>
        <p:spPr>
          <a:xfrm>
            <a:off x="-1" y="2674859"/>
            <a:ext cx="12192000" cy="9541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C40ECE8-40B6-498E-9612-C84CB667B5D4}"/>
              </a:ext>
            </a:extLst>
          </p:cNvPr>
          <p:cNvSpPr txBox="1"/>
          <p:nvPr/>
        </p:nvSpPr>
        <p:spPr>
          <a:xfrm>
            <a:off x="3749991" y="2686348"/>
            <a:ext cx="8877804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>
              <a:defRPr lang="it-IT"/>
            </a:defPPr>
            <a:lvl1pPr marR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JOINT MILITARY COOPERATION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ITALY – LIBYA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7ABB7C23-554A-4980-AE0C-343D6ADBE48F}"/>
              </a:ext>
            </a:extLst>
          </p:cNvPr>
          <p:cNvGrpSpPr/>
          <p:nvPr/>
        </p:nvGrpSpPr>
        <p:grpSpPr>
          <a:xfrm>
            <a:off x="698739" y="2182584"/>
            <a:ext cx="2829465" cy="2078866"/>
            <a:chOff x="-142240" y="-184150"/>
            <a:chExt cx="1688181" cy="1180979"/>
          </a:xfrm>
          <a:solidFill>
            <a:schemeClr val="bg1"/>
          </a:solidFill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0349330-3997-421E-A420-B2A3217DF150}"/>
                </a:ext>
              </a:extLst>
            </p:cNvPr>
            <p:cNvSpPr/>
            <p:nvPr/>
          </p:nvSpPr>
          <p:spPr>
            <a:xfrm>
              <a:off x="885825" y="224095"/>
              <a:ext cx="257176" cy="21590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24078183-7F54-4705-A128-11C1425A1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40354" y1="21700" x2="22391" y2="34177"/>
                          <a14:foregroundMark x1="22391" y1="34177" x2="26186" y2="60759"/>
                          <a14:foregroundMark x1="26186" y1="60759" x2="38483" y2="61131"/>
                          <a14:foregroundMark x1="43709" y1="57669" x2="41113" y2="36257"/>
                          <a14:foregroundMark x1="41113" y1="36257" x2="33144" y2="37794"/>
                          <a14:foregroundMark x1="38330" y1="33363" x2="27957" y2="54069"/>
                          <a14:foregroundMark x1="27957" y1="54069" x2="32827" y2="49548"/>
                          <a14:foregroundMark x1="36622" y1="37794" x2="29728" y2="40778"/>
                          <a14:foregroundMark x1="66730" y1="41320" x2="67109" y2="44665"/>
                          <a14:foregroundMark x1="69070" y1="45750" x2="67679" y2="46745"/>
                          <a14:foregroundMark x1="36496" y1="48373" x2="34029" y2="51627"/>
                          <a14:foregroundMark x1="36686" y1="48192" x2="29159" y2="35986"/>
                          <a14:foregroundMark x1="31309" y1="34991" x2="32764" y2="54250"/>
                          <a14:foregroundMark x1="32764" y1="55425" x2="40987" y2="54792"/>
                          <a14:backgroundMark x1="45731" y1="57866" x2="41366" y2="61031"/>
                          <a14:backgroundMark x1="43707" y1="60217" x2="40101" y2="62025"/>
                          <a14:backgroundMark x1="43707" y1="57866" x2="38963" y2="618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2240" y="-184150"/>
              <a:ext cx="1688181" cy="118097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</p:pic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4C1B550-9CDF-46EA-85BF-369BB4B7FBB0}"/>
              </a:ext>
            </a:extLst>
          </p:cNvPr>
          <p:cNvSpPr txBox="1"/>
          <p:nvPr/>
        </p:nvSpPr>
        <p:spPr>
          <a:xfrm>
            <a:off x="3749991" y="3651942"/>
            <a:ext cx="6087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NAV</a:t>
            </a:r>
            <a:r>
              <a:rPr lang="it-IT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CAPACITY BUILDING</a:t>
            </a:r>
          </a:p>
        </p:txBody>
      </p:sp>
    </p:spTree>
    <p:extLst>
      <p:ext uri="{BB962C8B-B14F-4D97-AF65-F5344CB8AC3E}">
        <p14:creationId xmlns:p14="http://schemas.microsoft.com/office/powerpoint/2010/main" val="164675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</TotalTime>
  <Words>538</Words>
  <Application>Microsoft Office PowerPoint</Application>
  <PresentationFormat>Widescreen</PresentationFormat>
  <Paragraphs>51</Paragraphs>
  <Slides>4</Slides>
  <Notes>1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Tahoma</vt:lpstr>
      <vt:lpstr>6_Tema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miasit.ma</dc:creator>
  <cp:lastModifiedBy>Emanuele Panebianco</cp:lastModifiedBy>
  <cp:revision>368</cp:revision>
  <cp:lastPrinted>2021-10-27T13:23:22Z</cp:lastPrinted>
  <dcterms:created xsi:type="dcterms:W3CDTF">2020-12-26T13:09:20Z</dcterms:created>
  <dcterms:modified xsi:type="dcterms:W3CDTF">2021-10-27T13:34:54Z</dcterms:modified>
</cp:coreProperties>
</file>