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"/>
  </p:notesMasterIdLst>
  <p:sldIdLst>
    <p:sldId id="5384" r:id="rId2"/>
    <p:sldId id="5399" r:id="rId3"/>
  </p:sldIdLst>
  <p:sldSz cx="12192000" cy="6858000"/>
  <p:notesSz cx="7102475" cy="1021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2" clrIdx="0">
    <p:extLst>
      <p:ext uri="{19B8F6BF-5375-455C-9EA6-DF929625EA0E}">
        <p15:presenceInfo xmlns:p15="http://schemas.microsoft.com/office/powerpoint/2012/main" userId="miasit.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6"/>
    <a:srgbClr val="3759B9"/>
    <a:srgbClr val="DEEBF7"/>
    <a:srgbClr val="FFA8A8"/>
    <a:srgbClr val="B3EBEA"/>
    <a:srgbClr val="F3F9EF"/>
    <a:srgbClr val="000000"/>
    <a:srgbClr val="F2F2F2"/>
    <a:srgbClr val="0F2E5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787" y="67"/>
      </p:cViewPr>
      <p:guideLst>
        <p:guide orient="horz" pos="25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512314"/>
          </a:xfrm>
          <a:prstGeom prst="rect">
            <a:avLst/>
          </a:prstGeom>
        </p:spPr>
        <p:txBody>
          <a:bodyPr vert="horz" lIns="94628" tIns="47313" rIns="94628" bIns="473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512314"/>
          </a:xfrm>
          <a:prstGeom prst="rect">
            <a:avLst/>
          </a:prstGeom>
        </p:spPr>
        <p:txBody>
          <a:bodyPr vert="horz" lIns="94628" tIns="47313" rIns="94628" bIns="47313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276350"/>
            <a:ext cx="6127750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8" tIns="47313" rIns="94628" bIns="473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913947"/>
            <a:ext cx="5681980" cy="4020504"/>
          </a:xfrm>
          <a:prstGeom prst="rect">
            <a:avLst/>
          </a:prstGeom>
        </p:spPr>
        <p:txBody>
          <a:bodyPr vert="horz" lIns="94628" tIns="47313" rIns="94628" bIns="473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698491"/>
            <a:ext cx="3077739" cy="512313"/>
          </a:xfrm>
          <a:prstGeom prst="rect">
            <a:avLst/>
          </a:prstGeom>
        </p:spPr>
        <p:txBody>
          <a:bodyPr vert="horz" lIns="94628" tIns="47313" rIns="94628" bIns="473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698491"/>
            <a:ext cx="3077739" cy="512313"/>
          </a:xfrm>
          <a:prstGeom prst="rect">
            <a:avLst/>
          </a:prstGeom>
        </p:spPr>
        <p:txBody>
          <a:bodyPr vert="horz" lIns="94628" tIns="47313" rIns="94628" bIns="47313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27/10/2021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2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6C826E-B908-4E1B-BE1A-21AF2C59A6F0}"/>
              </a:ext>
            </a:extLst>
          </p:cNvPr>
          <p:cNvSpPr/>
          <p:nvPr userDrawn="1"/>
        </p:nvSpPr>
        <p:spPr>
          <a:xfrm>
            <a:off x="1257301" y="685841"/>
            <a:ext cx="10376052" cy="12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3468A8-964E-42BB-B5A0-EB60903F0383}"/>
              </a:ext>
            </a:extLst>
          </p:cNvPr>
          <p:cNvGrpSpPr/>
          <p:nvPr userDrawn="1"/>
        </p:nvGrpSpPr>
        <p:grpSpPr>
          <a:xfrm>
            <a:off x="-77638" y="172528"/>
            <a:ext cx="1751163" cy="1218001"/>
            <a:chOff x="-142240" y="-184150"/>
            <a:chExt cx="1688181" cy="118097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D5FDA8-5C7C-44FA-A0D7-6718299ABA53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0583897-96B8-4B96-AB59-4E28F2B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DAA3E2-EA31-453F-9667-23CD5C0893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7" y="141015"/>
            <a:ext cx="12180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965021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LY" sz="2000" dirty="0">
                <a:solidFill>
                  <a:schemeClr val="tx1"/>
                </a:solidFill>
              </a:rPr>
              <a:t>مرحلة المراقبة ودوريات الحدود
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78683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306E51-2B87-485E-9F9C-7F62AC54B7D1}"/>
              </a:ext>
            </a:extLst>
          </p:cNvPr>
          <p:cNvSpPr txBox="1"/>
          <p:nvPr/>
        </p:nvSpPr>
        <p:spPr>
          <a:xfrm>
            <a:off x="3699280" y="1528655"/>
            <a:ext cx="438315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Y" sz="2400" b="1" dirty="0"/>
              <a:t>اهداف
</a:t>
            </a:r>
            <a:endParaRPr lang="it-IT" sz="24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D38CA59-083A-46A4-B7F3-4709CA24B8D0}"/>
              </a:ext>
            </a:extLst>
          </p:cNvPr>
          <p:cNvSpPr/>
          <p:nvPr/>
        </p:nvSpPr>
        <p:spPr>
          <a:xfrm>
            <a:off x="4657707" y="2602126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ar-LY" sz="2400" b="1" dirty="0">
                <a:solidFill>
                  <a:schemeClr val="tx1"/>
                </a:solidFill>
              </a:rPr>
              <a:t>تحقيق المهارات
آل فاين دي</a:t>
            </a:r>
            <a:r>
              <a:rPr lang="it-IT" sz="2400" b="1" dirty="0">
                <a:solidFill>
                  <a:schemeClr val="tx1"/>
                </a:solidFill>
              </a:rPr>
              <a:t>:
</a:t>
            </a:r>
            <a:r>
              <a:rPr lang="ar-LY" sz="2400" b="1" dirty="0">
                <a:solidFill>
                  <a:schemeClr val="tx1"/>
                </a:solidFill>
              </a:rPr>
              <a:t>تسوية مركز المراقبة؛ .
المساحة المخصصة للمسح؛
تقرير معلومات؛
</a:t>
            </a: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C247DF-811A-4641-9219-D570C0A05154}"/>
              </a:ext>
            </a:extLst>
          </p:cNvPr>
          <p:cNvSpPr/>
          <p:nvPr/>
        </p:nvSpPr>
        <p:spPr>
          <a:xfrm>
            <a:off x="398285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6F29A8D-7536-4C2C-9137-F8B707E08F77}"/>
              </a:ext>
            </a:extLst>
          </p:cNvPr>
          <p:cNvSpPr/>
          <p:nvPr/>
        </p:nvSpPr>
        <p:spPr>
          <a:xfrm>
            <a:off x="8968494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4381C4A-9405-4CE7-B6D4-EB2A2B33BED0}"/>
              </a:ext>
            </a:extLst>
          </p:cNvPr>
          <p:cNvCxnSpPr>
            <a:cxnSpLocks/>
          </p:cNvCxnSpPr>
          <p:nvPr/>
        </p:nvCxnSpPr>
        <p:spPr>
          <a:xfrm>
            <a:off x="1840409" y="2387905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301FB8A-9162-4D29-AD08-5717CFA2CEEC}"/>
              </a:ext>
            </a:extLst>
          </p:cNvPr>
          <p:cNvCxnSpPr/>
          <p:nvPr/>
        </p:nvCxnSpPr>
        <p:spPr>
          <a:xfrm>
            <a:off x="1841599" y="2387901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0A022D-D682-4082-9EFF-D84BE1D80752}"/>
              </a:ext>
            </a:extLst>
          </p:cNvPr>
          <p:cNvCxnSpPr/>
          <p:nvPr/>
        </p:nvCxnSpPr>
        <p:spPr>
          <a:xfrm>
            <a:off x="6099831" y="238789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7EB53D8-CC76-4276-839C-4771EF6DF588}"/>
              </a:ext>
            </a:extLst>
          </p:cNvPr>
          <p:cNvCxnSpPr/>
          <p:nvPr/>
        </p:nvCxnSpPr>
        <p:spPr>
          <a:xfrm>
            <a:off x="10492535" y="237892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4573EC-537C-4F24-894A-446D051E784D}"/>
              </a:ext>
            </a:extLst>
          </p:cNvPr>
          <p:cNvSpPr txBox="1"/>
          <p:nvPr/>
        </p:nvSpPr>
        <p:spPr>
          <a:xfrm>
            <a:off x="491900" y="2523626"/>
            <a:ext cx="2697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ar-LY" sz="2800" b="1" dirty="0"/>
              <a:t>حسن
قدرات الدوريات المركبة والمرجلة؛
تشكيل الدوريات؛
القوات التي على اتصال؛ رد فعل فوري</a:t>
            </a:r>
            <a:r>
              <a:rPr lang="it-IT" dirty="0"/>
              <a:t>;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D8E5F88-0C02-409D-8124-47640A33C89A}"/>
              </a:ext>
            </a:extLst>
          </p:cNvPr>
          <p:cNvSpPr txBox="1"/>
          <p:nvPr/>
        </p:nvSpPr>
        <p:spPr>
          <a:xfrm>
            <a:off x="9155725" y="2739069"/>
            <a:ext cx="2697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ar-LY" sz="2000" b="1" dirty="0"/>
              <a:t>إجراءات البحث عن المركبات والموظفين:
منظمة نقطة التفتيش؛
التفتيش؛ 
منع المشتبه بهم ومصادرة المشتبه بهم
      الموظفين؛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03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00C6961-C2BE-4459-B8EC-EBCD2A332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9" y="2973273"/>
            <a:ext cx="3550070" cy="2541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46722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LY" sz="2000" dirty="0">
                <a:solidFill>
                  <a:schemeClr val="tx1"/>
                </a:solidFill>
              </a:rPr>
              <a:t>مرحلة المراقبة ودوريات الحدود
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CA708C7-1472-4EB6-811F-082D37719028}"/>
              </a:ext>
            </a:extLst>
          </p:cNvPr>
          <p:cNvSpPr/>
          <p:nvPr/>
        </p:nvSpPr>
        <p:spPr>
          <a:xfrm>
            <a:off x="4343408" y="5577339"/>
            <a:ext cx="3528188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Y" sz="2800" dirty="0">
                <a:solidFill>
                  <a:schemeClr val="tx1"/>
                </a:solidFill>
              </a:rPr>
              <a:t>مدة:
 وحدة نمطية 24 </a:t>
            </a:r>
            <a:r>
              <a:rPr lang="it-IT" sz="2800" dirty="0">
                <a:solidFill>
                  <a:schemeClr val="tx1"/>
                </a:solidFill>
              </a:rPr>
              <a:t>H </a:t>
            </a:r>
            <a:r>
              <a:rPr lang="ar-LY" sz="2800" dirty="0">
                <a:solidFill>
                  <a:schemeClr val="tx1"/>
                </a:solidFill>
              </a:rPr>
              <a:t>مفككة / مرصاد</a:t>
            </a:r>
            <a:r>
              <a:rPr lang="it-IT" sz="2800" dirty="0">
                <a:solidFill>
                  <a:schemeClr val="tx1"/>
                </a:solidFill>
              </a:rPr>
              <a:t>
</a:t>
            </a:r>
            <a:r>
              <a:rPr lang="ar-LY" sz="2800" dirty="0">
                <a:solidFill>
                  <a:schemeClr val="tx1"/>
                </a:solidFill>
              </a:rPr>
              <a:t>محمول / نقطة فحص 
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712BCF-F0D5-45B5-81B8-B68D9A1C2ED1}"/>
              </a:ext>
            </a:extLst>
          </p:cNvPr>
          <p:cNvSpPr/>
          <p:nvPr/>
        </p:nvSpPr>
        <p:spPr>
          <a:xfrm>
            <a:off x="804935" y="5580544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Y" sz="2800" dirty="0">
                <a:solidFill>
                  <a:schemeClr val="tx1"/>
                </a:solidFill>
              </a:rPr>
              <a:t>الحضور:
ن. 10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E82A1-B238-495C-81C3-07B0BB1165C9}"/>
              </a:ext>
            </a:extLst>
          </p:cNvPr>
          <p:cNvSpPr/>
          <p:nvPr/>
        </p:nvSpPr>
        <p:spPr>
          <a:xfrm>
            <a:off x="8588574" y="5589875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Y" sz="2800" dirty="0">
                <a:solidFill>
                  <a:schemeClr val="tx1"/>
                </a:solidFill>
              </a:rPr>
              <a:t>المدربين:
 </a:t>
            </a:r>
            <a:r>
              <a:rPr lang="it-IT" sz="2800" dirty="0">
                <a:solidFill>
                  <a:schemeClr val="tx1"/>
                </a:solidFill>
              </a:rPr>
              <a:t>N°3 </a:t>
            </a:r>
            <a:r>
              <a:rPr lang="ar-LY" sz="2800" dirty="0">
                <a:solidFill>
                  <a:schemeClr val="tx1"/>
                </a:solidFill>
              </a:rPr>
              <a:t>مدرب
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F32AB1-82E6-4D8D-9A6B-30A79727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02" y="3309845"/>
            <a:ext cx="3486577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7D3557-0FE8-41BA-BEC1-3348F426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0" y="1386748"/>
            <a:ext cx="3550069" cy="2149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AC9A0F-B242-46C9-9BF9-DFCBA802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9" y="1386748"/>
            <a:ext cx="3514920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EAD8D3-7BE8-4788-A355-2E54AB868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73" y="2409801"/>
            <a:ext cx="3949786" cy="2409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201553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122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Aidin Sala</cp:lastModifiedBy>
  <cp:revision>377</cp:revision>
  <cp:lastPrinted>2021-10-27T13:42:36Z</cp:lastPrinted>
  <dcterms:created xsi:type="dcterms:W3CDTF">2020-12-26T13:09:20Z</dcterms:created>
  <dcterms:modified xsi:type="dcterms:W3CDTF">2021-10-27T13:48:40Z</dcterms:modified>
</cp:coreProperties>
</file>