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0E3F98-DBCC-4AEE-9F2D-461C5C61A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9CF5692-D406-44EB-83F4-68D75CE4BE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3D68C2F-3919-4C73-ADF6-13C03EFD6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1151-9930-497C-9CF8-B80EF726D9A5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F78744-4E35-4F12-87CE-93C0AA44A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98A5BB-3C93-4DE9-82A0-187B1AE80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1DAF-8DCB-4FB6-8D0F-19FC81046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0154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78B6BB-6004-4A30-8B3F-01BECB50E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F028029-4EEE-4C86-BA06-03765220C9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7AA9C6C-575D-4FF9-8BD8-3FC17400E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1151-9930-497C-9CF8-B80EF726D9A5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60E883-0CB4-46BA-B5DD-EBE41D7FD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C8C311-2E46-4219-8242-0F906A65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1DAF-8DCB-4FB6-8D0F-19FC81046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628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DCD19EE-0E0E-46E3-A503-A5CA024E4F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ADF3C1F-55CC-4E66-ACC7-3279E0129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C0F79A4-F278-4955-9449-DC42F4BB9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1151-9930-497C-9CF8-B80EF726D9A5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A035EE3-CD19-417D-8113-E3F5152E1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E5DB33-2D7F-4AB9-8707-3C5828A86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1DAF-8DCB-4FB6-8D0F-19FC81046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9807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5EE481-B519-4D3A-9E31-94D10445E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5FDBBE-94C0-433D-AB11-74CFA1F7F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5B9C6E3-76DB-4550-BB2D-7F05A9F75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1151-9930-497C-9CF8-B80EF726D9A5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F420904-D73E-4029-A427-CD23ECBE7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3BE52C-9B23-4C0A-AEFF-D85310657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1DAF-8DCB-4FB6-8D0F-19FC81046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8009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4874CF-1A0C-4C26-BB5B-44281244A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34E9C4B-2AF7-4E5F-86A9-D5798F2E4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AFE6BC-833D-4E91-91B1-87325AAD9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1151-9930-497C-9CF8-B80EF726D9A5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21E5CE-A62E-45CD-9D1E-96B6BC57E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911051-C023-478F-8BB4-E769E9610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1DAF-8DCB-4FB6-8D0F-19FC81046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592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C0A59E-8A00-4CFB-B341-D5D4591B0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93382F-17B4-45BE-B6C6-F38F0E6CD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276B87B-9102-49EE-ACDA-F2C3CAF60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B6DC1E4-4D3D-442A-A1B5-6A9A58CCA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1151-9930-497C-9CF8-B80EF726D9A5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EC66CAB-7E21-4192-B74F-23B771397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A868605-5AEE-4900-98C5-6855A0D72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1DAF-8DCB-4FB6-8D0F-19FC81046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941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4C8F88-17C7-4741-90CD-B11E7E925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35C107B-A58A-4169-AD08-C7CC834F7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9CE83CC-C95C-4447-8E8F-19955636D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E779B20-49B6-43B9-B998-069AC73085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383D626-EA18-470E-888D-7E5B8B444B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232EFB4-3174-4464-9217-45D737AFC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1151-9930-497C-9CF8-B80EF726D9A5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6E9B62E-6DD6-4A94-97A9-93AA1FA17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658161D-BDC1-4C34-ADC1-64225569C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1DAF-8DCB-4FB6-8D0F-19FC81046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5310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2D3EE8-492A-45D3-80D1-7F3CAF474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13CD723-D2A9-40C3-97FF-8797AD034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1151-9930-497C-9CF8-B80EF726D9A5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5200808-9F96-42C5-B052-E1E186555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B6C7D9D-0C6E-4CEE-9196-BA90E0F71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1DAF-8DCB-4FB6-8D0F-19FC81046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197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8295D2F-3948-4282-85B3-6E6349677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1151-9930-497C-9CF8-B80EF726D9A5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AF8904E-2885-4B6F-AC05-EDCADF997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C110030-C233-46D5-B712-A8946EA39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1DAF-8DCB-4FB6-8D0F-19FC81046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563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1178A1-312B-45DD-A578-7F558B567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8E3B89-87FD-4F51-8154-0CBB045C4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BE831D1-DDD9-4657-8226-2BE688B7D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CF6BECA-866E-4BC5-9F78-08EDBA3B1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1151-9930-497C-9CF8-B80EF726D9A5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398FAA5-7738-4139-A3D0-9563F5E62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E976131-EAB3-427A-AB4C-8AE957D86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1DAF-8DCB-4FB6-8D0F-19FC81046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4300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155AA8-4F02-43CE-9CF9-AB5AAF62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1B5A0D4-FAD4-4559-88E1-83596FD4C3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69EC0D5-4DF9-44B3-83C4-49156002D5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30001F1-D92C-4510-B440-59ED67B0F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1151-9930-497C-9CF8-B80EF726D9A5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BDD08CF-E85A-449F-A5AF-91546727F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2961650-7B0D-4152-8849-CFA2E60BA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1DAF-8DCB-4FB6-8D0F-19FC81046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247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817DE72-1FAA-41FF-89A2-9B602694D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5213FEA-5064-4569-AB02-C88DF8AC3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C6B7F2-4FFB-490C-B7D8-6F195793BD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C1151-9930-497C-9CF8-B80EF726D9A5}" type="datetimeFigureOut">
              <a:rPr lang="it-IT" smtClean="0"/>
              <a:t>26/09/2021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64A567D-956A-4BC9-A67C-C66DD27FC0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BE5B09-793C-430F-924F-F6F173A7CF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01DAF-8DCB-4FB6-8D0F-19FC81046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518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6A8469B0-CC25-4D54-9008-4531043BBA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484981" y="823866"/>
            <a:ext cx="2653048" cy="4325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0100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S6 I</dc:creator>
  <cp:lastModifiedBy>S6 I</cp:lastModifiedBy>
  <cp:revision>1</cp:revision>
  <dcterms:created xsi:type="dcterms:W3CDTF">2021-09-26T09:33:02Z</dcterms:created>
  <dcterms:modified xsi:type="dcterms:W3CDTF">2021-09-26T09:33:33Z</dcterms:modified>
</cp:coreProperties>
</file>