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6F0FE-27E2-4224-B954-5FD428EAD313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4C9D4-C7E9-4980-B6BD-1C2CA284E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0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D7B6C-5795-48B7-940B-62967999C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DEABB9-6349-4009-B163-12A7558B6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3E3C6E-B269-48BE-B3A7-1D211255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8C2D3C-DF00-45B7-A2E5-C793407D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3F89A-00B0-411E-9522-83310D97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1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1183C-4BC6-40F7-B782-0CA4467C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558265-433D-4C6F-8DBA-5ED5D0E72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D911F2-0F94-4456-B91E-5171C4C5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0D474-8393-43A0-9FBB-99CDDC20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6DBAE1-6B18-4036-B7EC-644C2B06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ADC148-FF99-42E3-B65C-D8885DD31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97C651-587B-46DA-B406-BDCDC6DB4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57ACF-5123-4A51-BA4B-51B57C25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3105BF-1B05-4991-913C-00A82AD2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7A0EE0-450C-4DBA-AF29-6D6C4769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5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83651-D0D0-46EF-A701-2BF10DCA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B9938-374F-4265-9471-781E7E26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E5C376-0980-4A5B-BEAC-76046A9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1D2F42-39D7-410B-8A29-5A52A5FF5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3742E-0EFF-4AC0-87C6-6D7BB32F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23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0D5EC-D31C-45FA-A774-4BA50FCC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F31C96-207F-4BE8-B9FB-45B039843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AF0D70-1CF0-4F25-A1AB-A26BDC3B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C8510-9064-4826-B985-9577FE34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400334-3FCF-4384-BD24-CAD01284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31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14743B-F493-4E07-BB17-8AB120AE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5F2254-6AB9-4B5A-B4B2-AB6BB6FD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44F5F9-974D-4D4B-B299-6172B7506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6851CE-A511-45CE-8942-64561AD3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2377F6-10F8-4010-9A5E-4CB18504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0C742-303A-41A1-9CAA-9F1938B1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45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6B444-88FE-4B27-8A13-76A5B3DF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CC867-220A-4B04-BF1F-A7B17161D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508826-5198-4A8A-8788-5C3DF526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719D09-F163-47BD-ACFD-9939C967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19236BF-D80D-44C7-9E41-4DF26AD49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6BC555-469D-44C8-BC1D-A2984791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B6FC0D-A5CF-428D-A59F-7EA4C83C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6E9498-EF8E-40C4-BA01-ED2CCD8B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95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21D33-3667-4A2E-8671-B128C362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AB5935-CB95-446C-BEC9-D0F0998F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D4D7D1-50CC-4862-98BE-FD701BFF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0597BD-AE11-43F6-B2F5-547A7B77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1E941B-5F05-4A48-83CC-CF8FA558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630B27-076C-46CC-A97C-4745224C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213DEE-4E70-4162-BE33-AC4382A3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79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BE3A2F-B7D1-4B45-95BA-B7BACF36D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1924A-FA6B-42A7-AD06-B3A6A98B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7B2862-AE9C-43CF-8735-BE142FE8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356030-390B-4C8D-BC35-F9C82F6C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7099DE-6789-4C7A-9A75-415E3009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867D36-5211-40B2-AC35-7809691B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9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E4D2AE-2D6F-4651-906F-98D1845D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F39F6D-BD7A-47E5-8D60-65B514BF9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A20272-04C6-4C03-AFC5-574395093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C57C89-B1B2-42FA-B2F3-E8C55EC1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ECBE03-F3CF-4CC8-BDDE-CEF035D5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EE8790-08F7-42AE-8602-4374A148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19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118086-16CB-47FF-B8EC-24F282DB0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D57D45-E766-4703-83C4-F4C998C87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1DFB9A-984F-4ED6-9F44-DAC49C2DF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BC64-5A84-427F-8276-7B14ADD920AC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07E497-15EC-4D0E-9C55-4164E1A58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47B3E6-0F4E-48B5-9128-D6B3F2756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80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1EB906-37B0-481C-B35E-69E8B56EED61}"/>
              </a:ext>
            </a:extLst>
          </p:cNvPr>
          <p:cNvSpPr txBox="1"/>
          <p:nvPr/>
        </p:nvSpPr>
        <p:spPr>
          <a:xfrm>
            <a:off x="2760955" y="79899"/>
            <a:ext cx="637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04-10-2021</a:t>
            </a:r>
          </a:p>
        </p:txBody>
      </p:sp>
      <p:sp>
        <p:nvSpPr>
          <p:cNvPr id="29" name="Sottotitolo 2">
            <a:extLst>
              <a:ext uri="{FF2B5EF4-FFF2-40B4-BE49-F238E27FC236}">
                <a16:creationId xmlns:a16="http://schemas.microsoft.com/office/drawing/2014/main" id="{6DD0FB71-5448-458B-A489-59CC1FBA3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16000"/>
            <a:ext cx="11693236" cy="511344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07.00 – 13.00 SCORTA PERSONALE SANITARIO </a:t>
            </a:r>
          </a:p>
          <a:p>
            <a:pPr algn="l"/>
            <a:r>
              <a:rPr lang="it-IT" dirty="0"/>
              <a:t>                              (PEACOK-AL WADDAN-ACC. BORDER GUARD) </a:t>
            </a:r>
            <a:r>
              <a:rPr lang="it-I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33S US 29430 34312</a:t>
            </a:r>
            <a:endParaRPr lang="it-IT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/>
          </a:p>
          <a:p>
            <a:pPr algn="l"/>
            <a:endParaRPr lang="it-IT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/>
          </a:p>
          <a:p>
            <a:pPr algn="l"/>
            <a:r>
              <a:rPr lang="it-IT" dirty="0"/>
              <a:t>         </a:t>
            </a: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CB7CB9BF-AE41-49C7-88EB-68393795CE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228" y="1914144"/>
            <a:ext cx="2438400" cy="1514856"/>
          </a:xfrm>
          <a:prstGeom prst="rect">
            <a:avLst/>
          </a:prstGeom>
        </p:spPr>
      </p:pic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CF88BE1-9F4E-44EC-B163-50055E3A0A16}"/>
              </a:ext>
            </a:extLst>
          </p:cNvPr>
          <p:cNvSpPr txBox="1"/>
          <p:nvPr/>
        </p:nvSpPr>
        <p:spPr>
          <a:xfrm>
            <a:off x="1696238" y="2228671"/>
            <a:ext cx="4383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MEZZO 5-1876400</a:t>
            </a:r>
          </a:p>
          <a:p>
            <a:r>
              <a:rPr lang="it-IT" dirty="0"/>
              <a:t>Cap. GIUSTO  ANTONIO</a:t>
            </a:r>
          </a:p>
          <a:p>
            <a:r>
              <a:rPr lang="it-IT" dirty="0" err="1"/>
              <a:t>Cmc</a:t>
            </a:r>
            <a:r>
              <a:rPr lang="it-IT" dirty="0"/>
              <a:t> MARTORELLI LUCA</a:t>
            </a:r>
          </a:p>
          <a:p>
            <a:r>
              <a:rPr lang="it-IT" dirty="0"/>
              <a:t>INTERPRETE WISAM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0736928-16CC-43F3-8A79-AEDFD6756E9A}"/>
              </a:ext>
            </a:extLst>
          </p:cNvPr>
          <p:cNvSpPr txBox="1"/>
          <p:nvPr/>
        </p:nvSpPr>
        <p:spPr>
          <a:xfrm>
            <a:off x="1712843" y="4041506"/>
            <a:ext cx="4383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MEZZO 3-122187</a:t>
            </a:r>
          </a:p>
          <a:p>
            <a:r>
              <a:rPr lang="it-IT" dirty="0"/>
              <a:t>LGT MACI LUCIO </a:t>
            </a:r>
          </a:p>
          <a:p>
            <a:r>
              <a:rPr lang="it-IT" dirty="0" err="1"/>
              <a:t>Cmc</a:t>
            </a:r>
            <a:r>
              <a:rPr lang="it-IT" dirty="0"/>
              <a:t>    BACCIU MATTEO</a:t>
            </a:r>
          </a:p>
          <a:p>
            <a:r>
              <a:rPr lang="it-IT" dirty="0"/>
              <a:t>1°Cm MAZZARA GIOACCHINO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D2A97FD-657E-4113-8223-68F0BEBEB5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806" y="3884242"/>
            <a:ext cx="2438400" cy="1514856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8E6D0D3-A812-4C30-ACE7-FC5583A491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7868" y="446571"/>
            <a:ext cx="2121654" cy="2069695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488E9D71-E10C-45A8-B7BD-D0FF9A322B0C}"/>
              </a:ext>
            </a:extLst>
          </p:cNvPr>
          <p:cNvCxnSpPr>
            <a:cxnSpLocks/>
          </p:cNvCxnSpPr>
          <p:nvPr/>
        </p:nvCxnSpPr>
        <p:spPr>
          <a:xfrm flipH="1" flipV="1">
            <a:off x="11055411" y="2023159"/>
            <a:ext cx="300847" cy="13225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E960F5E-0175-4C0B-8612-D11D070948BD}"/>
              </a:ext>
            </a:extLst>
          </p:cNvPr>
          <p:cNvSpPr txBox="1"/>
          <p:nvPr/>
        </p:nvSpPr>
        <p:spPr>
          <a:xfrm>
            <a:off x="10917538" y="2155411"/>
            <a:ext cx="1181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ACC. B.G</a:t>
            </a:r>
            <a:r>
              <a:rPr lang="it-IT" dirty="0"/>
              <a:t>.</a:t>
            </a: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D96A9222-F7DA-4520-96CD-A3CAC1101E68}"/>
              </a:ext>
            </a:extLst>
          </p:cNvPr>
          <p:cNvCxnSpPr/>
          <p:nvPr/>
        </p:nvCxnSpPr>
        <p:spPr>
          <a:xfrm flipV="1">
            <a:off x="10078065" y="664674"/>
            <a:ext cx="0" cy="35132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1AC2542-AD8B-4A60-95AD-F4727304C898}"/>
              </a:ext>
            </a:extLst>
          </p:cNvPr>
          <p:cNvSpPr txBox="1"/>
          <p:nvPr/>
        </p:nvSpPr>
        <p:spPr>
          <a:xfrm>
            <a:off x="10078065" y="758048"/>
            <a:ext cx="882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09834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S6 I</cp:lastModifiedBy>
  <cp:revision>9</cp:revision>
  <dcterms:created xsi:type="dcterms:W3CDTF">2021-09-27T14:26:30Z</dcterms:created>
  <dcterms:modified xsi:type="dcterms:W3CDTF">2021-10-03T13:27:21Z</dcterms:modified>
</cp:coreProperties>
</file>