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72" y="2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5F1334-A33E-4248-B8F3-D6CFD75BD3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8C5BD6C-ED8F-4A37-92E9-15F4F5EAF1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DFBC371-03AF-4751-8680-F175BD61D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F760C-74D7-4495-A34A-98EE76B2EA4E}" type="datetimeFigureOut">
              <a:rPr lang="it-IT" smtClean="0"/>
              <a:t>24/09/2021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C99F666-EE2A-42D9-953A-5B0B0BBDA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8BA348-532C-4C1A-8BBF-1293D1198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732C-580A-40F8-B189-6606B6F523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9258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05607B-11CD-4305-8166-52D06D08C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09F2926-487B-4D1F-9BE7-DCA5E71EAF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8602F5F-BDEB-445B-A723-BA5503846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F760C-74D7-4495-A34A-98EE76B2EA4E}" type="datetimeFigureOut">
              <a:rPr lang="it-IT" smtClean="0"/>
              <a:t>24/09/2021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31CCF2F-B9AB-48A7-8A3C-0593CC7E4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D2BABA2-F69A-4EFF-8DE4-74715CE02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732C-580A-40F8-B189-6606B6F523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9008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B53ACEA-95A6-4030-BFB8-6944B507A6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C9ABDD5-CA88-47A2-A1AA-AC544E7001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5896F40-E572-4FA3-91D2-969727A06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F760C-74D7-4495-A34A-98EE76B2EA4E}" type="datetimeFigureOut">
              <a:rPr lang="it-IT" smtClean="0"/>
              <a:t>24/09/2021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FE585F3-C21A-4780-B502-F12126E13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2F18A63-1391-4585-8B62-8029C46B7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732C-580A-40F8-B189-6606B6F523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1922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35482E-82E2-4927-B42F-0BBCBEBF6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37FD437-C0B8-4ED8-AFD6-6A45CA582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4C01824-5CB1-4593-A34E-51188596E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F760C-74D7-4495-A34A-98EE76B2EA4E}" type="datetimeFigureOut">
              <a:rPr lang="it-IT" smtClean="0"/>
              <a:t>24/09/2021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589DEC4-AF4E-4FE5-BC64-5D24A3715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D94738-43CE-445A-AE15-04DB4393D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732C-580A-40F8-B189-6606B6F523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1792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95B234-8C83-4207-9597-1A8CE0169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E874B94-4833-45CB-8CD9-0DF456A56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A1E414D-630C-4133-AFD0-5EA8C1B3C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F760C-74D7-4495-A34A-98EE76B2EA4E}" type="datetimeFigureOut">
              <a:rPr lang="it-IT" smtClean="0"/>
              <a:t>24/09/2021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EBC96DF-6892-4686-BC35-1A5EF1291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B82AB84-B7F6-46BD-8F7F-20F1E3ACC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732C-580A-40F8-B189-6606B6F523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3803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E71659-7027-4869-AA25-A8DE64C22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3CAE8F5-79DB-498B-9D61-7807D0CF00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D8CABCF-32E4-42A0-A24E-755BE3EAA8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D247103-04D4-4D27-A671-2CE42157F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F760C-74D7-4495-A34A-98EE76B2EA4E}" type="datetimeFigureOut">
              <a:rPr lang="it-IT" smtClean="0"/>
              <a:t>24/09/2021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C47DB6D-786B-442A-B7AE-ACD4C71FC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8776D8A-4D15-4E0D-B4FD-8AC5AF0CD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732C-580A-40F8-B189-6606B6F523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8364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A2846D-0B67-4884-95FE-60CE22F13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A91689C-4AFE-4CE5-AB75-99681F22D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9BC26B5-BC1F-401F-959F-A5B55A65B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FC6A204-D471-4B7F-8607-8E40A93809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1110B87-EDF6-46BC-AD2A-B3CE5AB34E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30ECABD-0198-4D36-9F4C-606F9C9DF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F760C-74D7-4495-A34A-98EE76B2EA4E}" type="datetimeFigureOut">
              <a:rPr lang="it-IT" smtClean="0"/>
              <a:t>24/09/2021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F67C600-DB21-406F-9C6A-520F06DC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EED45C8-DD14-4F76-8D01-F078F5175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732C-580A-40F8-B189-6606B6F523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8992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7729E4-D674-469F-A0D6-22EB432F7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7BF8E59-F8B4-4018-B8B7-D6E95D076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F760C-74D7-4495-A34A-98EE76B2EA4E}" type="datetimeFigureOut">
              <a:rPr lang="it-IT" smtClean="0"/>
              <a:t>24/09/2021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EB088C1-FA94-410E-8974-42321E1BE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A80F4B7-9AA0-4ED8-9DFE-856AF5218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732C-580A-40F8-B189-6606B6F523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3123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56D659E-EA8F-4196-9759-904E8F3C5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F760C-74D7-4495-A34A-98EE76B2EA4E}" type="datetimeFigureOut">
              <a:rPr lang="it-IT" smtClean="0"/>
              <a:t>24/09/2021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0EB980C-2081-47A8-AC88-19531F79D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106E0BB-C1FB-40D7-93D9-3AFADC76F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732C-580A-40F8-B189-6606B6F523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6761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29DC91-DE31-43C4-AC96-90FD2B4B5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8F3C60-166E-4D2E-A442-FC75F938F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ABF9F74-A08E-47C1-A8B8-CEAD65419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F243479-8AB7-41EC-B5DA-8562DA45A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F760C-74D7-4495-A34A-98EE76B2EA4E}" type="datetimeFigureOut">
              <a:rPr lang="it-IT" smtClean="0"/>
              <a:t>24/09/2021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3169B6D-C2CB-4010-B31F-00F4A471E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F58C1E9-912E-4118-9737-2D0D4E96F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732C-580A-40F8-B189-6606B6F523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389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3091B6-C8C7-49F8-BEA1-A51BE9872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36840EA-A23D-4670-96DF-4019AF5EE2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9E004A9-71C1-46C7-B7BE-ECDDC44F1A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F06DED8-8DBF-454D-B6CA-D092C2309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F760C-74D7-4495-A34A-98EE76B2EA4E}" type="datetimeFigureOut">
              <a:rPr lang="it-IT" smtClean="0"/>
              <a:t>24/09/2021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4C4BEEA-AD1C-48C9-894A-EB8339977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521D31B-DAD8-409A-8B89-D52A9A68A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732C-580A-40F8-B189-6606B6F523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1583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0C83323-AB7E-4722-9579-F35D91469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1C5C7F2-C97C-41BD-B5DD-BD76980E6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EA0D7C1-9A1F-427F-9EE4-125637FB1D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F760C-74D7-4495-A34A-98EE76B2EA4E}" type="datetimeFigureOut">
              <a:rPr lang="it-IT" smtClean="0"/>
              <a:t>24/09/2021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1EFBF7-B887-4453-A226-A44C33B1F8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7B98C2C-971E-483C-A87F-5D7E9AE348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7732C-580A-40F8-B189-6606B6F523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9223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5A32E0FE-94AC-4664-A06B-010E9F0E3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531" y="1065320"/>
            <a:ext cx="3206448" cy="2691671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D31EB906-37B0-481C-B35E-69E8B56EED61}"/>
              </a:ext>
            </a:extLst>
          </p:cNvPr>
          <p:cNvSpPr txBox="1"/>
          <p:nvPr/>
        </p:nvSpPr>
        <p:spPr>
          <a:xfrm>
            <a:off x="3089429" y="266330"/>
            <a:ext cx="5406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/>
              <a:t>SPORT CITY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FF72AAE3-7146-4519-9430-C2468B809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531" y="3983027"/>
            <a:ext cx="3256344" cy="2805400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F1BD1D7D-A94D-47D0-94E6-31F90CB07868}"/>
              </a:ext>
            </a:extLst>
          </p:cNvPr>
          <p:cNvCxnSpPr>
            <a:cxnSpLocks/>
          </p:cNvCxnSpPr>
          <p:nvPr/>
        </p:nvCxnSpPr>
        <p:spPr>
          <a:xfrm flipV="1">
            <a:off x="1172817" y="3067138"/>
            <a:ext cx="367748" cy="22271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203BEE1-E6D9-409C-9878-28D0DD7DDEA5}"/>
              </a:ext>
            </a:extLst>
          </p:cNvPr>
          <p:cNvSpPr txBox="1"/>
          <p:nvPr/>
        </p:nvSpPr>
        <p:spPr>
          <a:xfrm>
            <a:off x="664851" y="3248982"/>
            <a:ext cx="1321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FF0000"/>
                </a:solidFill>
              </a:rPr>
              <a:t>SPORT CITY</a:t>
            </a:r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9124FDA4-6EDD-4017-9A85-9E6DE2EB1C22}"/>
              </a:ext>
            </a:extLst>
          </p:cNvPr>
          <p:cNvCxnSpPr>
            <a:cxnSpLocks/>
          </p:cNvCxnSpPr>
          <p:nvPr/>
        </p:nvCxnSpPr>
        <p:spPr>
          <a:xfrm flipV="1">
            <a:off x="1898374" y="5782741"/>
            <a:ext cx="272255" cy="51866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5778011-4E03-440D-A231-8D24DB4719F0}"/>
              </a:ext>
            </a:extLst>
          </p:cNvPr>
          <p:cNvSpPr txBox="1"/>
          <p:nvPr/>
        </p:nvSpPr>
        <p:spPr>
          <a:xfrm>
            <a:off x="848725" y="6373556"/>
            <a:ext cx="1321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FF0000"/>
                </a:solidFill>
              </a:rPr>
              <a:t>SPORT CITY</a:t>
            </a:r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C4F597AB-06B4-4676-9278-AAB8CDA059C8}"/>
              </a:ext>
            </a:extLst>
          </p:cNvPr>
          <p:cNvCxnSpPr/>
          <p:nvPr/>
        </p:nvCxnSpPr>
        <p:spPr>
          <a:xfrm flipV="1">
            <a:off x="775252" y="357809"/>
            <a:ext cx="0" cy="49329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9EFAF3E-D3F8-46DB-A1BD-E31071C75A96}"/>
              </a:ext>
            </a:extLst>
          </p:cNvPr>
          <p:cNvSpPr txBox="1"/>
          <p:nvPr/>
        </p:nvSpPr>
        <p:spPr>
          <a:xfrm>
            <a:off x="383531" y="60125"/>
            <a:ext cx="854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</a:t>
            </a: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1A179B87-C5E1-4D8D-A61D-A4013798E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1195" y="1916227"/>
            <a:ext cx="4426054" cy="4872200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0722DE88-AB97-4BA7-949A-8DAB1F51561F}"/>
              </a:ext>
            </a:extLst>
          </p:cNvPr>
          <p:cNvCxnSpPr>
            <a:cxnSpLocks/>
          </p:cNvCxnSpPr>
          <p:nvPr/>
        </p:nvCxnSpPr>
        <p:spPr>
          <a:xfrm flipV="1">
            <a:off x="5377070" y="5523409"/>
            <a:ext cx="757152" cy="25933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E8BAEFBA-2AB5-40EC-B28E-F2DB94E5C95D}"/>
              </a:ext>
            </a:extLst>
          </p:cNvPr>
          <p:cNvSpPr txBox="1"/>
          <p:nvPr/>
        </p:nvSpPr>
        <p:spPr>
          <a:xfrm>
            <a:off x="4716118" y="5523409"/>
            <a:ext cx="1321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</a:rPr>
              <a:t>GATE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51591CA9-EB61-442F-8E58-DF45D6F9528E}"/>
              </a:ext>
            </a:extLst>
          </p:cNvPr>
          <p:cNvSpPr txBox="1"/>
          <p:nvPr/>
        </p:nvSpPr>
        <p:spPr>
          <a:xfrm>
            <a:off x="8347249" y="498951"/>
            <a:ext cx="3558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COORD: 33S US 26058 36859</a:t>
            </a:r>
          </a:p>
          <a:p>
            <a:r>
              <a:rPr lang="it-IT" dirty="0"/>
              <a:t>DISTANZA : 10 KM</a:t>
            </a:r>
          </a:p>
          <a:p>
            <a:r>
              <a:rPr lang="it-IT" dirty="0"/>
              <a:t>TEMPO DI PERCORRENZA:</a:t>
            </a:r>
          </a:p>
        </p:txBody>
      </p:sp>
    </p:spTree>
    <p:extLst>
      <p:ext uri="{BB962C8B-B14F-4D97-AF65-F5344CB8AC3E}">
        <p14:creationId xmlns:p14="http://schemas.microsoft.com/office/powerpoint/2010/main" val="3098343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S6 I</dc:creator>
  <cp:lastModifiedBy>S6 I</cp:lastModifiedBy>
  <cp:revision>1</cp:revision>
  <dcterms:created xsi:type="dcterms:W3CDTF">2021-09-24T09:51:12Z</dcterms:created>
  <dcterms:modified xsi:type="dcterms:W3CDTF">2021-09-24T09:51:21Z</dcterms:modified>
</cp:coreProperties>
</file>