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C4CE3C-4297-4FBF-AFDD-06B0699FB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2496FC-C845-46B1-A432-478FFA34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BCB188-624C-4CC3-84DF-09DC5948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DCD3-1C1B-4159-9396-1027D85D597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0C1BFB-451C-4A08-88BD-DF55E129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9C4AB7-1C58-4BE1-9B84-EAB90A57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938-5B03-45F6-9E9E-429EA0FC2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97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C9F4F9-BD42-46A3-9578-A9FCC528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B9657F-BBB1-4E73-B709-DCC696FEE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7A387F-7EFA-4BC6-BF7C-F1407C7F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DCD3-1C1B-4159-9396-1027D85D597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7FE855-4165-4AA4-909F-AD76F93D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56144D-90CB-4D38-89B3-EFAD102C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938-5B03-45F6-9E9E-429EA0FC2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04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DD78B29-872E-495C-BC7F-C4098CE98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6E6A97-5564-4FEC-A16E-F72B371D0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016773-C57F-473F-A923-B66BE02D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DCD3-1C1B-4159-9396-1027D85D597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88B668-83D5-405A-935C-BF1A80C2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C85E05-CD43-4062-A47F-BF1AA83F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938-5B03-45F6-9E9E-429EA0FC2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40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E326B5-2D19-4FE6-8854-876E9EF8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07DA7A-37D1-4F2D-9BF5-16FFB30B5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78C070-C929-4CAE-B07C-299F4090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DCD3-1C1B-4159-9396-1027D85D597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DE6F9F-198B-4828-BD81-7076F6A0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D5D9F5-65F6-4D55-868D-A62183B7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938-5B03-45F6-9E9E-429EA0FC2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18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66A573-297A-4E29-849E-6C33F399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4AC1F0-CFB6-4093-92FD-6AEC5BA19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385299-00AA-471E-834B-0AC74EFA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DCD3-1C1B-4159-9396-1027D85D597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FCB6F4-AE9B-4B9A-BBAA-C4A5DB2C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4F0F21-984D-4636-BE44-FC772B56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938-5B03-45F6-9E9E-429EA0FC2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30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2936B-B3A4-48AB-989F-4426E9FC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C3A3AD-B117-44C5-BF4C-C1221EDA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50FB69-64B3-4A0B-AB63-D324C82EB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715973-CBCB-4C00-AE29-C45E5DDE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DCD3-1C1B-4159-9396-1027D85D597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DB6CE2-C764-489C-B29F-7CC8D835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E58D89-FB2E-4648-8E41-0EF0F590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938-5B03-45F6-9E9E-429EA0FC2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77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2647FA-B43A-4EAF-9564-F5ECE7E1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3609B6-DB70-4961-8572-CDDA47579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902F66-DCD1-4D36-B7AA-B2422D8CA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5B6BB2-684E-49C9-8027-2091FCBDD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73EC6C-5F32-401F-8601-63A53F46D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FB13F7-1EA3-4193-9FC5-BF0809B6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DCD3-1C1B-4159-9396-1027D85D597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E36DE3C-1120-4251-BD88-7C2F6570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F57EDC-2C97-4534-BD52-2E8E6741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938-5B03-45F6-9E9E-429EA0FC2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62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64F160-E229-4E7B-8B45-E8D72BF3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77F51C-0476-4CB5-8468-00745074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DCD3-1C1B-4159-9396-1027D85D597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B732DB-C691-44B3-A422-65190160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A59C9B-3AF8-4376-9D03-398928EC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938-5B03-45F6-9E9E-429EA0FC2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02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8EECE0-702E-40C7-9D2A-3C956FA5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DCD3-1C1B-4159-9396-1027D85D597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6FAF222-0CE9-4FD0-9B7E-68D526BD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AA4567-DB61-4AD5-A1D9-0D2F3A9E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938-5B03-45F6-9E9E-429EA0FC2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8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8734B-D7EB-44E7-BB71-1FE5E47A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C4EB44-F98F-4095-AA2C-42C3B135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EEC9C-4AA8-4849-B05B-A4D380781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368AC1-8CF9-4ACE-98CE-D1F9E653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DCD3-1C1B-4159-9396-1027D85D597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CBEAAB-203B-486E-AFE6-BE15D073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7005B3-047D-4584-89FE-4B1B5F25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938-5B03-45F6-9E9E-429EA0FC2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82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60B60-BE5B-41FE-A754-D6C87B53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8C6C658-8E4D-4CD6-B697-5804EC053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EDDFAE-F1A1-429A-9555-1AB9A0DD5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728A0A-6439-4589-8C05-231DB611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DCD3-1C1B-4159-9396-1027D85D597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F9861A-BB1D-4A60-9DBF-41E69699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5B6CB5-4A19-4CA2-9890-6BBFC9FC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938-5B03-45F6-9E9E-429EA0FC2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9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3FA3CB4-7BFA-4D01-9E02-D7A34F76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21BBB4-9B37-4CEE-8C88-6BCF077AC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7281E1-8CEF-47F4-B8E1-B34A51451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EDCD3-1C1B-4159-9396-1027D85D597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AB300E-2C78-44B0-873D-F5913A158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9A50B8-6279-4F9C-BF59-D815DC938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6938-5B03-45F6-9E9E-429EA0FC2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99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F6E0-D4E8-4E6A-9EBA-7E47C8210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YGJHJV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B25715-3F4D-46FD-864F-06AF6C19CF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738B77-AC3F-47E8-B450-99E24E81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87455"/>
            <a:ext cx="7131837" cy="39584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3F0E26B-0D1B-4A09-AE12-1529C8261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402" y="0"/>
            <a:ext cx="79438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7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YGJHJV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YGJHJV</dc:title>
  <dc:creator>S6 I</dc:creator>
  <cp:lastModifiedBy>S6 I</cp:lastModifiedBy>
  <cp:revision>3</cp:revision>
  <dcterms:created xsi:type="dcterms:W3CDTF">2021-10-15T16:38:20Z</dcterms:created>
  <dcterms:modified xsi:type="dcterms:W3CDTF">2021-10-15T16:40:12Z</dcterms:modified>
</cp:coreProperties>
</file>