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A5836C-CA14-4EC2-A44D-E31638520D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7EA901D-091F-432E-8F63-7FE7F97AE8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49DDEAF-81DF-4CDF-9BA1-8D4B0ABDA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C7E63-8040-4F21-AAA6-292EB400137D}" type="datetimeFigureOut">
              <a:rPr lang="it-IT" smtClean="0"/>
              <a:t>25/09/2021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8798D7-F91C-4067-BD48-C8D368931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A16B2D1-18B7-44A4-B563-F02A0734D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00E6-7049-4483-BCE2-C91F636BBF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5531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16B7FC-CC43-4018-85E2-496AAEE91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8195BAD-A882-4803-8FCF-F899E8E02D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4F17CF5-E6AC-49FD-9645-953D31BEF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C7E63-8040-4F21-AAA6-292EB400137D}" type="datetimeFigureOut">
              <a:rPr lang="it-IT" smtClean="0"/>
              <a:t>25/09/2021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F55A1DD-BC59-4192-9D48-A68E096D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007565-92E8-4803-AF31-64B8D2B2C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00E6-7049-4483-BCE2-C91F636BBF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8890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B6FA492-216C-47CE-9F3D-2AA3EDE532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D71BE9D-8CEF-478F-AFCB-1036E5D47F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C12474C-15E5-4104-B4A6-C2B1D5294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C7E63-8040-4F21-AAA6-292EB400137D}" type="datetimeFigureOut">
              <a:rPr lang="it-IT" smtClean="0"/>
              <a:t>25/09/2021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51DFD31-59CA-4BE0-99EE-4065CE28D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543CC5-52EF-4954-9CB8-C5EFB3B3B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00E6-7049-4483-BCE2-C91F636BBF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2942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D6D3F7-2F4A-4D1F-AE4F-A14327DC2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619F9D-1263-4004-BC33-810BBC1EE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EB033AB-76BA-4038-9DC5-6FCB3B4FB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C7E63-8040-4F21-AAA6-292EB400137D}" type="datetimeFigureOut">
              <a:rPr lang="it-IT" smtClean="0"/>
              <a:t>25/09/2021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EFD86BD-1CE8-4D02-A308-068629B5C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2EFA629-394D-4A5F-989B-7E14A18F3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00E6-7049-4483-BCE2-C91F636BBF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806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0075AE-73DB-43E1-B383-6DBCC3823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F47FBE3-0275-4EE8-A3C6-369784923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1E8619F-E6C1-47F9-BD06-D98CEADC5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C7E63-8040-4F21-AAA6-292EB400137D}" type="datetimeFigureOut">
              <a:rPr lang="it-IT" smtClean="0"/>
              <a:t>25/09/2021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6FEB5DA-D336-4855-AD40-5E7219B6F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8E8D6D-8C7C-48E0-9199-4FBFD39F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00E6-7049-4483-BCE2-C91F636BBF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1895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2DE4FA-BBBE-4353-8137-296679AB2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51191F-4CF0-4746-88AF-3A3B6DB45C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F354AAE-5F34-4146-A7A6-A918A864C0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E16EC9D-D761-4FC9-B71B-9044A9CBF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C7E63-8040-4F21-AAA6-292EB400137D}" type="datetimeFigureOut">
              <a:rPr lang="it-IT" smtClean="0"/>
              <a:t>25/09/2021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DB8E6AA-B90E-4F91-986A-0B011B9F0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F37E7A5-7C40-411C-A8F3-B3AC170C0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00E6-7049-4483-BCE2-C91F636BBF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2740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66BFCA-FE0A-4B2B-8CDC-06927CEFD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0318298-C2A0-4CA2-A77B-8F8CED4145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CEE42AD-CB71-47F3-8F36-6B95BC41A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380CE7F-682F-4727-AF4B-8F95304EDA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7FAE2F0-0550-4855-8E1B-BACCF46C90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93F1968-5889-444F-B4A9-8BE43F3C5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C7E63-8040-4F21-AAA6-292EB400137D}" type="datetimeFigureOut">
              <a:rPr lang="it-IT" smtClean="0"/>
              <a:t>25/09/2021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E5A8574-B0D1-47E5-AF73-4131990FF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CFF44D7-1C5E-417F-93BA-166684BFE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00E6-7049-4483-BCE2-C91F636BBF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4264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06EC0B-2FBF-4BD4-B81A-045109594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750E765-A409-45E6-BA03-33B67E220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C7E63-8040-4F21-AAA6-292EB400137D}" type="datetimeFigureOut">
              <a:rPr lang="it-IT" smtClean="0"/>
              <a:t>25/09/2021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996613C-1CB2-4C78-B761-78AAE9193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247504F-40D6-423C-873C-2579C5439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00E6-7049-4483-BCE2-C91F636BBF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8182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173BCBC-583D-4F3D-B668-DE52E52CD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C7E63-8040-4F21-AAA6-292EB400137D}" type="datetimeFigureOut">
              <a:rPr lang="it-IT" smtClean="0"/>
              <a:t>25/09/2021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9892D94-8FA8-46FC-83BD-4E4885B43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5E8AD33-0BFE-4366-895F-F153DD37A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00E6-7049-4483-BCE2-C91F636BBF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596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3BFA29-DA13-4D4E-B468-4D9D2380B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2FBD58-D34B-44E8-9BA2-AA689F3EB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05BAA3E-026B-4D88-985E-73FB5F215B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3ADC8EA-442D-4495-935E-2C90764CE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C7E63-8040-4F21-AAA6-292EB400137D}" type="datetimeFigureOut">
              <a:rPr lang="it-IT" smtClean="0"/>
              <a:t>25/09/2021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C662792-9EFF-4C53-B655-9058C38AA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C3EF222-90C4-4B21-B397-E070EF088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00E6-7049-4483-BCE2-C91F636BBF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7002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47EED7-8F5A-437E-9D77-A6C008348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ECFF857-9146-4B15-A2CA-C48FC1546F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E2B97D2-CF51-4197-96E8-C1EBF92621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0C01780-6457-4F8F-8936-49B34407A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C7E63-8040-4F21-AAA6-292EB400137D}" type="datetimeFigureOut">
              <a:rPr lang="it-IT" smtClean="0"/>
              <a:t>25/09/2021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337E7C4-6538-408B-B6F8-C32CEBCC1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91FE73B-55DD-4997-B66D-32A7D8E50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000E6-7049-4483-BCE2-C91F636BBF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207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59F8820-277B-480B-888B-EBB339C39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9779C4A-7ABC-4E3D-A9F4-DEFF6ABDBE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639EC20-83D4-4B0A-ACD0-5AA95AB54A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C7E63-8040-4F21-AAA6-292EB400137D}" type="datetimeFigureOut">
              <a:rPr lang="it-IT" smtClean="0"/>
              <a:t>25/09/2021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1B9DE9E-F670-4E7E-8788-D44CBEFB57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CD51FDA-9064-4622-B987-EBF74A9867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000E6-7049-4483-BCE2-C91F636BBF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527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CE37F9-BAC9-40C9-B50E-480CBDE782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9409" y="248575"/>
            <a:ext cx="9144000" cy="944316"/>
          </a:xfrm>
        </p:spPr>
        <p:txBody>
          <a:bodyPr/>
          <a:lstStyle/>
          <a:p>
            <a:r>
              <a:rPr lang="it-IT" dirty="0"/>
              <a:t>26/09/2021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15E61D9-23D7-4F03-856A-A150B8A0FD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5526" y="1364864"/>
            <a:ext cx="10096869" cy="4813994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dirty="0"/>
              <a:t>Corso sanitario presso accademia BORDER GUARD </a:t>
            </a:r>
          </a:p>
          <a:p>
            <a:pPr algn="l"/>
            <a:r>
              <a:rPr lang="it-IT" dirty="0"/>
              <a:t>      </a:t>
            </a:r>
            <a:r>
              <a:rPr lang="it-IT"/>
              <a:t>FROM 08.30LT TO 14.00LT</a:t>
            </a:r>
            <a:endParaRPr lang="it-IT" dirty="0"/>
          </a:p>
          <a:p>
            <a:pPr algn="l"/>
            <a:r>
              <a:rPr lang="it-IT" dirty="0"/>
              <a:t>      N°2 TOYOTA 5-1876400 / 25-188316</a:t>
            </a:r>
          </a:p>
          <a:p>
            <a:pPr algn="l"/>
            <a:r>
              <a:rPr lang="it-IT" dirty="0"/>
              <a:t>      Cap GIUSTO,SCP 1°cl sc BERGANTINO,1°CmMAZZARA,</a:t>
            </a:r>
          </a:p>
          <a:p>
            <a:pPr algn="l"/>
            <a:r>
              <a:rPr lang="it-IT" dirty="0"/>
              <a:t>       </a:t>
            </a:r>
            <a:r>
              <a:rPr lang="it-IT" dirty="0" err="1"/>
              <a:t>Cmc</a:t>
            </a:r>
            <a:r>
              <a:rPr lang="it-IT" dirty="0"/>
              <a:t> Martorelli ,2 infermieri PEACOK e 1 interprete ( tot 7)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dirty="0"/>
              <a:t>Visita su Nave Tremiti  ,base navale di </a:t>
            </a:r>
            <a:r>
              <a:rPr lang="it-IT" dirty="0" err="1"/>
              <a:t>Abusitta</a:t>
            </a:r>
            <a:endParaRPr lang="it-IT" dirty="0"/>
          </a:p>
          <a:p>
            <a:pPr algn="l"/>
            <a:r>
              <a:rPr lang="it-IT" dirty="0"/>
              <a:t>       FROM 10.00LT TO 12.00LT</a:t>
            </a:r>
          </a:p>
          <a:p>
            <a:pPr algn="l"/>
            <a:r>
              <a:rPr lang="it-IT" dirty="0"/>
              <a:t>      N°1 TOYOTA 5-2255823</a:t>
            </a:r>
          </a:p>
          <a:p>
            <a:pPr algn="l"/>
            <a:r>
              <a:rPr lang="it-IT" dirty="0"/>
              <a:t>      C.A. </a:t>
            </a:r>
            <a:r>
              <a:rPr lang="it-IT" dirty="0" err="1"/>
              <a:t>TORRESI,T.V.LUNETTO,Sgt</a:t>
            </a:r>
            <a:r>
              <a:rPr lang="it-IT" dirty="0"/>
              <a:t> M.C.S. BELLANTONI, 2°C CAVASINO</a:t>
            </a:r>
          </a:p>
          <a:p>
            <a:pPr algn="l"/>
            <a:r>
              <a:rPr lang="it-IT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2551466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96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26/09/2021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26/09/2021</dc:title>
  <dc:creator>S6 I</dc:creator>
  <cp:lastModifiedBy>S6 I</cp:lastModifiedBy>
  <cp:revision>3</cp:revision>
  <dcterms:created xsi:type="dcterms:W3CDTF">2021-09-25T20:14:23Z</dcterms:created>
  <dcterms:modified xsi:type="dcterms:W3CDTF">2021-09-25T20:17:12Z</dcterms:modified>
</cp:coreProperties>
</file>