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982F22-E66C-4073-A57D-A9915DDDE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3789B1-7BC8-46BF-83D3-BC48B799C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D414F8-B4E8-468C-92E1-491AC7DC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5AEC-64E8-424D-BDB4-D239F8F86738}" type="datetimeFigureOut">
              <a:rPr lang="it-IT" smtClean="0"/>
              <a:t>17/10/2021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7E4850-70B1-4BC1-B230-21705E18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76DC72-69A1-49BE-824F-87BDEFFAC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3E0-2134-49EC-B67D-BA871CE33E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05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FEC996-1C8E-4BC8-8B52-83110D41E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526F4A4-9332-4D2C-A022-ED80C76D5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F76DB5-5106-44FB-A8E1-AA0F9970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5AEC-64E8-424D-BDB4-D239F8F86738}" type="datetimeFigureOut">
              <a:rPr lang="it-IT" smtClean="0"/>
              <a:t>17/10/2021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FD4247-E7CC-45C0-9505-81D6CD89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DDBB69-F31E-4D93-9706-DB8F1AD9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3E0-2134-49EC-B67D-BA871CE33E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5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007310F-622A-4C7F-A420-62DC77DD71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53754E9-6DD7-4C5E-9C30-EA2B3049E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7C9740-8223-429D-9628-E8070428E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5AEC-64E8-424D-BDB4-D239F8F86738}" type="datetimeFigureOut">
              <a:rPr lang="it-IT" smtClean="0"/>
              <a:t>17/10/2021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D3A7FD-79DD-4E71-AC4A-0E36E62B2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06FE8B-C473-44EE-994A-92809D64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3E0-2134-49EC-B67D-BA871CE33E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433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4CA5B-EE66-46EF-8805-2FBD7A03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2E8930-51F2-4452-B3A2-4333C0F29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434EE8-9079-44CA-963A-0C437AA4C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5AEC-64E8-424D-BDB4-D239F8F86738}" type="datetimeFigureOut">
              <a:rPr lang="it-IT" smtClean="0"/>
              <a:t>17/10/2021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796A9B6-176D-49A5-B3BB-5791ACC2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F0A285-84EE-43D9-A750-27CCD6F2B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3E0-2134-49EC-B67D-BA871CE33E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03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AA87D3-60D1-4D2D-A146-0ED3EC7A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07C3CD-CB5F-4D7C-8BA5-BA23C3535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53F3B2-12AF-4E77-B5EA-FF7D02CA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5AEC-64E8-424D-BDB4-D239F8F86738}" type="datetimeFigureOut">
              <a:rPr lang="it-IT" smtClean="0"/>
              <a:t>17/10/2021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B181AF-9F05-4F85-A381-AE5704E2F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5ED9E-1BEE-4281-B353-A86546EAF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3E0-2134-49EC-B67D-BA871CE33E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536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DBDFCF-C911-4995-9DBB-1B2B24B5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D4EF54-2055-4F24-85D1-99FF26858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B5A3FB9-CC24-4E7D-BCE9-C6D332FA44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280B303-210E-4643-95AF-4F46FB09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5AEC-64E8-424D-BDB4-D239F8F86738}" type="datetimeFigureOut">
              <a:rPr lang="it-IT" smtClean="0"/>
              <a:t>17/10/2021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564DCC-C1B4-43FB-BB95-7F99EC2FA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177519A-9E69-4A48-8B8E-06D9A197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3E0-2134-49EC-B67D-BA871CE33E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27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AF0EDE-45C6-4AFC-9632-391F195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EA9BCD-9531-4E53-AA34-3867C48B3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2395E0-EE37-4866-913D-642FD4D6B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2C9BBBD-5275-482C-B0C4-CEA10EDAB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B7E76A0-D4EE-43CF-9AC1-EC9B01970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A906F5A-D872-44A3-B450-BF3779B47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5AEC-64E8-424D-BDB4-D239F8F86738}" type="datetimeFigureOut">
              <a:rPr lang="it-IT" smtClean="0"/>
              <a:t>17/10/2021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0BF07B4-99EB-46A7-A592-D9978C263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1B6A081-2E1F-4BD5-A597-206BB43B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3E0-2134-49EC-B67D-BA871CE33E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8281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FCF6E2-D018-475D-A0F3-0D5706E8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9DD6237-99CA-418B-94D3-20849458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5AEC-64E8-424D-BDB4-D239F8F86738}" type="datetimeFigureOut">
              <a:rPr lang="it-IT" smtClean="0"/>
              <a:t>17/10/2021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5D16CE-C762-4F2C-91EF-B7BC1F8B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3073FFD-D98E-4189-AB3F-C051F730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3E0-2134-49EC-B67D-BA871CE33E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893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64ECFED-3691-4732-9890-0A57C0A7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5AEC-64E8-424D-BDB4-D239F8F86738}" type="datetimeFigureOut">
              <a:rPr lang="it-IT" smtClean="0"/>
              <a:t>17/10/2021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6538567-F69C-47BF-96B9-32705CD98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B9034D-CA60-4979-A046-EF4405A3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3E0-2134-49EC-B67D-BA871CE33E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4242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331A22-6AC9-4E60-830D-2431B0925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BB2847-CAD4-403C-B449-8F3F29497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DB28E1D-D640-43B6-AEC4-143FF32812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B609B2D-7681-44EB-B0F8-0E01DC6A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5AEC-64E8-424D-BDB4-D239F8F86738}" type="datetimeFigureOut">
              <a:rPr lang="it-IT" smtClean="0"/>
              <a:t>17/10/2021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507979-9366-4BA7-9CE7-07E2130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6408323-5216-4CD4-BA54-25A12768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3E0-2134-49EC-B67D-BA871CE33E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90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97F4F9-8BE5-4D4E-8503-7DABA97F0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569C7E-37DC-4195-AD44-6A1E34177E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C8076A-DBE0-4076-8525-0E6C8C391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0A87049-48B4-4B1F-8B4C-263215E03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5AEC-64E8-424D-BDB4-D239F8F86738}" type="datetimeFigureOut">
              <a:rPr lang="it-IT" smtClean="0"/>
              <a:t>17/10/2021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3D54A3-F529-4645-8157-A90415834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AF32B6B-5220-4461-BC95-19EECAE77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5E3E0-2134-49EC-B67D-BA871CE33E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2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5B9EE63-7E4C-4D3B-B3A4-8E1431CC9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DFD0BC-CA83-4D1E-8FF8-D95D103E8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878900F-FD8F-46C8-83DF-15C23ABB3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65AEC-64E8-424D-BDB4-D239F8F86738}" type="datetimeFigureOut">
              <a:rPr lang="it-IT" smtClean="0"/>
              <a:t>17/10/2021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C20FEF-0893-4781-AEE7-BED93528F6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C58C05-A2A0-42F2-8A89-22B6802D2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E3E0-2134-49EC-B67D-BA871CE33E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170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AC760-073F-4848-BFC5-BA338ADEFE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ED0A1C8-E61F-4CF7-A46D-583DD462D0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-114290" y="0"/>
            <a:ext cx="12420582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6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366982" y="376516"/>
            <a:ext cx="8312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it-IT" sz="1800" b="1" spc="-1" dirty="0">
                <a:solidFill>
                  <a:srgbClr val="000000"/>
                </a:solidFill>
                <a:latin typeface="Tahoma"/>
                <a:ea typeface="Tahoma"/>
              </a:rPr>
              <a:t>CPT</a:t>
            </a:r>
            <a:endParaRPr lang="it-IT" sz="1800" spc="-1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161864" y="134981"/>
            <a:ext cx="1085982" cy="1064569"/>
          </a:xfrm>
          <a:prstGeom prst="ellipse">
            <a:avLst/>
          </a:prstGeom>
        </p:spPr>
      </p:pic>
      <p:sp>
        <p:nvSpPr>
          <p:cNvPr id="8" name="CasellaDiTesto 4">
            <a:extLst>
              <a:ext uri="{FF2B5EF4-FFF2-40B4-BE49-F238E27FC236}">
                <a16:creationId xmlns:a16="http://schemas.microsoft.com/office/drawing/2014/main" id="{BD4E78DB-BB74-4182-8E9D-67D8B18D2C45}"/>
              </a:ext>
            </a:extLst>
          </p:cNvPr>
          <p:cNvSpPr txBox="1"/>
          <p:nvPr/>
        </p:nvSpPr>
        <p:spPr>
          <a:xfrm>
            <a:off x="4804489" y="84128"/>
            <a:ext cx="25830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/>
              <a:t>18/10/2021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49358FC-F94A-46F5-8F84-C9A330D0B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51" y="1199550"/>
            <a:ext cx="3180312" cy="17652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CasellaDiTesto 32">
            <a:extLst>
              <a:ext uri="{FF2B5EF4-FFF2-40B4-BE49-F238E27FC236}">
                <a16:creationId xmlns:a16="http://schemas.microsoft.com/office/drawing/2014/main" id="{BCF88BE1-9F4E-44EC-B163-50055E3A0A16}"/>
              </a:ext>
            </a:extLst>
          </p:cNvPr>
          <p:cNvSpPr txBox="1"/>
          <p:nvPr/>
        </p:nvSpPr>
        <p:spPr>
          <a:xfrm>
            <a:off x="1366982" y="1965373"/>
            <a:ext cx="4546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u="sng" dirty="0"/>
              <a:t>MEZZO TUCSON 5-2227110</a:t>
            </a:r>
          </a:p>
          <a:p>
            <a:r>
              <a:rPr lang="it-IT" sz="1600" b="1" dirty="0"/>
              <a:t>C.C. D’ANTONIO MASSIMO</a:t>
            </a:r>
          </a:p>
          <a:p>
            <a:r>
              <a:rPr lang="it-IT" sz="1600" b="1" dirty="0"/>
              <a:t>SCP 1°cl sc VOZZA COSIMO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E4C0D7F-DE7B-477F-8B1D-2FF0A7755A85}"/>
              </a:ext>
            </a:extLst>
          </p:cNvPr>
          <p:cNvSpPr txBox="1"/>
          <p:nvPr/>
        </p:nvSpPr>
        <p:spPr>
          <a:xfrm>
            <a:off x="1364421" y="1053504"/>
            <a:ext cx="454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SCORTA MTT FS – IPPODROMO</a:t>
            </a:r>
          </a:p>
          <a:p>
            <a:r>
              <a:rPr lang="it-IT" b="1" dirty="0"/>
              <a:t>07.30LT – 11.00LT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AC859266-F345-44C0-BCB1-EE2EA02E2A77}"/>
              </a:ext>
            </a:extLst>
          </p:cNvPr>
          <p:cNvCxnSpPr>
            <a:cxnSpLocks/>
          </p:cNvCxnSpPr>
          <p:nvPr/>
        </p:nvCxnSpPr>
        <p:spPr>
          <a:xfrm flipV="1">
            <a:off x="10812544" y="1538401"/>
            <a:ext cx="0" cy="3228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CasellaDiTesto 30">
            <a:extLst>
              <a:ext uri="{FF2B5EF4-FFF2-40B4-BE49-F238E27FC236}">
                <a16:creationId xmlns:a16="http://schemas.microsoft.com/office/drawing/2014/main" id="{BC97FC45-9E80-4D14-899C-A929B5262056}"/>
              </a:ext>
            </a:extLst>
          </p:cNvPr>
          <p:cNvSpPr txBox="1"/>
          <p:nvPr/>
        </p:nvSpPr>
        <p:spPr>
          <a:xfrm>
            <a:off x="1371601" y="4549548"/>
            <a:ext cx="39593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/>
              <a:t>   </a:t>
            </a:r>
            <a:r>
              <a:rPr lang="it-IT" sz="1600" b="1" u="sng" dirty="0"/>
              <a:t>MEZZO 25-188316</a:t>
            </a:r>
          </a:p>
          <a:p>
            <a:r>
              <a:rPr lang="it-IT" sz="1600" b="1" dirty="0"/>
              <a:t>Cap. Antonio GIUSTO</a:t>
            </a:r>
          </a:p>
          <a:p>
            <a:r>
              <a:rPr lang="it-IT" sz="1600" b="1" dirty="0"/>
              <a:t>C°2 Moreno PISCOPIELLO</a:t>
            </a:r>
          </a:p>
          <a:p>
            <a:r>
              <a:rPr lang="it-IT" sz="1600" b="1" dirty="0"/>
              <a:t>2°C Vito CAVASINO</a:t>
            </a:r>
          </a:p>
          <a:p>
            <a:r>
              <a:rPr lang="it-IT" sz="1600" b="1" dirty="0"/>
              <a:t>SCP 1°cl sc Enrico BERGANTINO</a:t>
            </a:r>
          </a:p>
          <a:p>
            <a:endParaRPr lang="it-IT" sz="1600" b="1" dirty="0"/>
          </a:p>
          <a:p>
            <a:r>
              <a:rPr lang="it-IT" sz="1600" b="1" dirty="0"/>
              <a:t>    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2CB7CC2-9E50-483B-A776-4AC4C384EB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536" y="4457473"/>
            <a:ext cx="2057407" cy="127816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9B46304-50E2-46FD-8430-80C09D034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20" y="2021320"/>
            <a:ext cx="2108463" cy="1309883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7E8B706-8BBD-4426-B135-B4CB53BFD5CE}"/>
              </a:ext>
            </a:extLst>
          </p:cNvPr>
          <p:cNvSpPr txBox="1"/>
          <p:nvPr/>
        </p:nvSpPr>
        <p:spPr>
          <a:xfrm>
            <a:off x="1379455" y="3429000"/>
            <a:ext cx="265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ED023CC-1FBF-4538-B660-DBD62BE45786}"/>
              </a:ext>
            </a:extLst>
          </p:cNvPr>
          <p:cNvSpPr txBox="1"/>
          <p:nvPr/>
        </p:nvSpPr>
        <p:spPr>
          <a:xfrm>
            <a:off x="1477818" y="3695327"/>
            <a:ext cx="454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SCORTA MEDICI –PEACOK</a:t>
            </a:r>
          </a:p>
          <a:p>
            <a:r>
              <a:rPr lang="it-IT" b="1" dirty="0"/>
              <a:t>08.00LT – 11.00LT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A815B377-8FD0-43A0-B573-01F56E610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657" y="3762439"/>
            <a:ext cx="3291489" cy="204917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3BE99E26-8B14-42EB-B898-19F329D562DE}"/>
              </a:ext>
            </a:extLst>
          </p:cNvPr>
          <p:cNvCxnSpPr/>
          <p:nvPr/>
        </p:nvCxnSpPr>
        <p:spPr>
          <a:xfrm flipV="1">
            <a:off x="11268363" y="4142783"/>
            <a:ext cx="0" cy="3650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A65B50D4-35DF-4CFD-8F0C-C9F163E8118E}"/>
              </a:ext>
            </a:extLst>
          </p:cNvPr>
          <p:cNvSpPr txBox="1"/>
          <p:nvPr/>
        </p:nvSpPr>
        <p:spPr>
          <a:xfrm>
            <a:off x="10418657" y="1569124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E66E505-6C0B-4F76-9D5C-3A8B5D8D1A16}"/>
              </a:ext>
            </a:extLst>
          </p:cNvPr>
          <p:cNvSpPr txBox="1"/>
          <p:nvPr/>
        </p:nvSpPr>
        <p:spPr>
          <a:xfrm>
            <a:off x="10833436" y="4180216"/>
            <a:ext cx="4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277566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60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S6 I</dc:creator>
  <cp:lastModifiedBy>Emanuele Panebianco</cp:lastModifiedBy>
  <cp:revision>5</cp:revision>
  <dcterms:created xsi:type="dcterms:W3CDTF">2021-10-17T06:28:07Z</dcterms:created>
  <dcterms:modified xsi:type="dcterms:W3CDTF">2021-10-17T07:05:16Z</dcterms:modified>
</cp:coreProperties>
</file>