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6 I" initials="SI" lastIdx="1" clrIdx="0">
    <p:extLst>
      <p:ext uri="{19B8F6BF-5375-455C-9EA6-DF929625EA0E}">
        <p15:presenceInfo xmlns:p15="http://schemas.microsoft.com/office/powerpoint/2012/main" userId="8741d111f2c4746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46F0FE-27E2-4224-B954-5FD428EAD313}" type="datetimeFigureOut">
              <a:rPr lang="it-IT" smtClean="0"/>
              <a:t>15/10/2021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54C9D4-C7E9-4980-B6BD-1C2CA284ED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7900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6D7B6C-5795-48B7-940B-62967999C1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7DEABB9-6349-4009-B163-12A7558B6F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B3E3C6E-B269-48BE-B3A7-1D2112558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15/10/2021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8C2D3C-DF00-45B7-A2E5-C793407DF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13F89A-00B0-411E-9522-83310D97B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4137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01183C-4BC6-40F7-B782-0CA4467C9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4558265-433D-4C6F-8DBA-5ED5D0E728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0D911F2-0F94-4456-B91E-5171C4C5D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15/10/2021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B70D474-8393-43A0-9FBB-99CDDC20F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E6DBAE1-6B18-4036-B7EC-644C2B061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5662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EADC148-FF99-42E3-B65C-D8885DD314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197C651-587B-46DA-B406-BDCDC6DB42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A57ACF-5123-4A51-BA4B-51B57C251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15/10/2021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B3105BF-1B05-4991-913C-00A82AD23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77A0EE0-450C-4DBA-AF29-6D6C4769E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9571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D83651-D0D0-46EF-A701-2BF10DCAC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7B9938-374F-4265-9471-781E7E261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1E5C376-0980-4A5B-BEAC-76046A9E3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15/10/2021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51D2F42-39D7-410B-8A29-5A52A5FF5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A63742E-0EFF-4AC0-87C6-6D7BB32FA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623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20D5EC-D31C-45FA-A774-4BA50FCC4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5F31C96-207F-4BE8-B9FB-45B0398439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5AF0D70-1CF0-4F25-A1AB-A26BDC3B5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15/10/2021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31C8510-9064-4826-B985-9577FE341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2400334-3FCF-4384-BD24-CAD01284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1312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14743B-F493-4E07-BB17-8AB120AED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65F2254-6AB9-4B5A-B4B2-AB6BB6FD99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344F5F9-974D-4D4B-B299-6172B75061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46851CE-A511-45CE-8942-64561AD3D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15/10/2021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C2377F6-10F8-4010-9A5E-4CB18504F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400C742-303A-41A1-9CAA-9F1938B13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945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86B444-88FE-4B27-8A13-76A5B3DF8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96CC867-220A-4B04-BF1F-A7B17161D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6508826-5198-4A8A-8788-5C3DF526E7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A719D09-F163-47BD-ACFD-9939C967CA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19236BF-D80D-44C7-9E41-4DF26AD49B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66BC555-469D-44C8-BC1D-A2984791E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15/10/2021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0B6FC0D-A5CF-428D-A59F-7EA4C83CF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F6E9498-EF8E-40C4-BA01-ED2CCD8B2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4957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D21D33-3667-4A2E-8671-B128C3621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EAB5935-CB95-446C-BEC9-D0F0998F5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15/10/2021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AD4D7D1-50CC-4862-98BE-FD701BFF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B0597BD-AE11-43F6-B2F5-547A7B77A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672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A1E941B-5F05-4A48-83CC-CF8FA5583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15/10/2021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9630B27-076C-46CC-A97C-4745224C5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1213DEE-4E70-4162-BE33-AC4382A34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9799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BE3A2F-B7D1-4B45-95BA-B7BACF36D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D1924A-FA6B-42A7-AD06-B3A6A98B2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E7B2862-AE9C-43CF-8735-BE142FE84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1356030-390B-4C8D-BC35-F9C82F6C0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15/10/2021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97099DE-6789-4C7A-9A75-415E3009C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B867D36-5211-40B2-AC35-7809691B3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6996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E4D2AE-2D6F-4651-906F-98D1845DD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8F39F6D-BD7A-47E5-8D60-65B514BF97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CA20272-04C6-4C03-AFC5-5743950934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DC57C89-B1B2-42FA-B2F3-E8C55EC1C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15/10/2021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EECBE03-F3CF-4CC8-BDDE-CEF035D58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4EE8790-08F7-42AE-8602-4374A148E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3196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5118086-16CB-47FF-B8EC-24F282DB0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ED57D45-E766-4703-83C4-F4C998C87C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1DFB9A-984F-4ED6-9F44-DAC49C2DFD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EBC64-5A84-427F-8276-7B14ADD920AC}" type="datetimeFigureOut">
              <a:rPr lang="it-IT" smtClean="0"/>
              <a:t>15/10/2021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807E497-15EC-4D0E-9C55-4164E1A589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F47B3E6-0F4E-48B5-9128-D6B3F27568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8800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D31EB906-37B0-481C-B35E-69E8B56EED61}"/>
              </a:ext>
            </a:extLst>
          </p:cNvPr>
          <p:cNvSpPr txBox="1"/>
          <p:nvPr/>
        </p:nvSpPr>
        <p:spPr>
          <a:xfrm>
            <a:off x="2760955" y="-143837"/>
            <a:ext cx="63731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/>
              <a:t>16-10-2021</a:t>
            </a:r>
            <a:endParaRPr lang="it-IT" sz="4000" b="1" dirty="0"/>
          </a:p>
        </p:txBody>
      </p:sp>
      <p:sp>
        <p:nvSpPr>
          <p:cNvPr id="29" name="Sottotitolo 2">
            <a:extLst>
              <a:ext uri="{FF2B5EF4-FFF2-40B4-BE49-F238E27FC236}">
                <a16:creationId xmlns:a16="http://schemas.microsoft.com/office/drawing/2014/main" id="{6DD0FB71-5448-458B-A489-59CC1FBA3B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245391"/>
            <a:ext cx="10096869" cy="4813994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sz="2800" dirty="0"/>
              <a:t>07.30 – 11.00 ATTIVITA ADD S.F. </a:t>
            </a:r>
            <a:r>
              <a:rPr lang="it-IT" sz="2800"/>
              <a:t>LIBICHE.</a:t>
            </a:r>
            <a:endParaRPr lang="it-IT" sz="2800" dirty="0"/>
          </a:p>
          <a:p>
            <a:pPr algn="l"/>
            <a:r>
              <a:rPr lang="it-IT" sz="1800" dirty="0"/>
              <a:t>     </a:t>
            </a:r>
            <a:endParaRPr lang="it-IT" dirty="0"/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BCF88BE1-9F4E-44EC-B163-50055E3A0A16}"/>
              </a:ext>
            </a:extLst>
          </p:cNvPr>
          <p:cNvSpPr txBox="1"/>
          <p:nvPr/>
        </p:nvSpPr>
        <p:spPr>
          <a:xfrm>
            <a:off x="665277" y="3754279"/>
            <a:ext cx="438315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u="sng" dirty="0"/>
              <a:t>MEZZO TUCSON 5-2227110</a:t>
            </a:r>
          </a:p>
          <a:p>
            <a:r>
              <a:rPr lang="it-IT" sz="2800" dirty="0"/>
              <a:t>C.C. D’ANTONIO MASSIMO</a:t>
            </a:r>
          </a:p>
          <a:p>
            <a:r>
              <a:rPr lang="it-IT" sz="2800" dirty="0"/>
              <a:t>SCP 1°cl sc VOZZA COSIMO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1081D0DD-DE68-4F9F-9CD9-C7DFCCCA2A6A}"/>
              </a:ext>
            </a:extLst>
          </p:cNvPr>
          <p:cNvSpPr txBox="1"/>
          <p:nvPr/>
        </p:nvSpPr>
        <p:spPr>
          <a:xfrm>
            <a:off x="1329860" y="3301945"/>
            <a:ext cx="31096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u="sng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E9B46304-50E2-46FD-8430-80C09D034C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2644" y="3754279"/>
            <a:ext cx="2438400" cy="1514856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149358FC-F94A-46F5-8F84-C9A330D0B0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1095" y="537505"/>
            <a:ext cx="5159899" cy="2863965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cxnSp>
        <p:nvCxnSpPr>
          <p:cNvPr id="4" name="Connettore 2 3">
            <a:extLst>
              <a:ext uri="{FF2B5EF4-FFF2-40B4-BE49-F238E27FC236}">
                <a16:creationId xmlns:a16="http://schemas.microsoft.com/office/drawing/2014/main" id="{7B5C1A71-F9B4-4716-AE88-9CCE755C5123}"/>
              </a:ext>
            </a:extLst>
          </p:cNvPr>
          <p:cNvCxnSpPr/>
          <p:nvPr/>
        </p:nvCxnSpPr>
        <p:spPr>
          <a:xfrm flipV="1">
            <a:off x="11700387" y="700292"/>
            <a:ext cx="0" cy="45228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FBC6B4D-67FC-4040-ACD0-8F9CFFE27A9B}"/>
              </a:ext>
            </a:extLst>
          </p:cNvPr>
          <p:cNvSpPr txBox="1"/>
          <p:nvPr/>
        </p:nvSpPr>
        <p:spPr>
          <a:xfrm>
            <a:off x="11331677" y="826346"/>
            <a:ext cx="737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098343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30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S6 I</dc:creator>
  <cp:lastModifiedBy>S6 I</cp:lastModifiedBy>
  <cp:revision>17</cp:revision>
  <dcterms:created xsi:type="dcterms:W3CDTF">2021-09-27T14:26:30Z</dcterms:created>
  <dcterms:modified xsi:type="dcterms:W3CDTF">2021-10-15T07:05:45Z</dcterms:modified>
</cp:coreProperties>
</file>