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072" r:id="rId2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31751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83050" y="1638756"/>
            <a:ext cx="10139725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09.30 – 12.30  </a:t>
            </a:r>
            <a:r>
              <a:rPr lang="it-IT" sz="2000" b="1" dirty="0"/>
              <a:t>CONSEGNA ATTESTATI FREQ. CORSO SANITARIO DA PARTE COM. MIASIT</a:t>
            </a:r>
          </a:p>
          <a:p>
            <a:pPr marL="0" indent="0">
              <a:buNone/>
            </a:pPr>
            <a:r>
              <a:rPr lang="it-IT" sz="1800" b="1" dirty="0"/>
              <a:t>                              </a:t>
            </a:r>
            <a:endParaRPr lang="it-IT" sz="1600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6" y="2149637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657558" y="2151813"/>
            <a:ext cx="4383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- 1° MEZZO 5-1876400</a:t>
            </a:r>
          </a:p>
          <a:p>
            <a:r>
              <a:rPr lang="it-IT" sz="1600" b="1" dirty="0"/>
              <a:t>LGT MACI LUCIO</a:t>
            </a:r>
          </a:p>
          <a:p>
            <a:r>
              <a:rPr lang="it-IT" sz="1600" b="1" dirty="0"/>
              <a:t>Cmc BACCIU MATTEO</a:t>
            </a:r>
          </a:p>
          <a:p>
            <a:r>
              <a:rPr lang="it-IT" sz="1600" b="1" dirty="0"/>
              <a:t>Cmc MARTORELLI LUCA</a:t>
            </a:r>
          </a:p>
          <a:p>
            <a:r>
              <a:rPr lang="it-IT" sz="1600" b="1" dirty="0"/>
              <a:t>Interp.BATRUMA AIMEN</a:t>
            </a:r>
          </a:p>
          <a:p>
            <a:r>
              <a:rPr lang="it-IT" sz="1600" b="1" dirty="0"/>
              <a:t>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715959" y="362947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2°MEZZO 5-2255823</a:t>
            </a:r>
          </a:p>
          <a:p>
            <a:r>
              <a:rPr lang="it-IT" b="1" dirty="0"/>
              <a:t>CA. TORRESI PLACIDO</a:t>
            </a:r>
          </a:p>
          <a:p>
            <a:r>
              <a:rPr lang="it-IT" b="1" dirty="0"/>
              <a:t>T.V. LUNETTO DAVIDE</a:t>
            </a:r>
          </a:p>
          <a:p>
            <a:r>
              <a:rPr lang="it-IT" b="1" dirty="0"/>
              <a:t>2°C CAVASINO VITO 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45" y="3740676"/>
            <a:ext cx="2133787" cy="13256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9473575" y="444932"/>
            <a:ext cx="2977147" cy="2159348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10/10/2021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E598BC-79FF-451E-A776-262326B9078B}"/>
              </a:ext>
            </a:extLst>
          </p:cNvPr>
          <p:cNvSpPr txBox="1"/>
          <p:nvPr/>
        </p:nvSpPr>
        <p:spPr>
          <a:xfrm>
            <a:off x="9881931" y="2710252"/>
            <a:ext cx="228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sz="1800" b="1" dirty="0"/>
          </a:p>
          <a:p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5AF39E4-B039-4E6B-8085-D234541D1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7" y="5276664"/>
            <a:ext cx="2133787" cy="132561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F196B7A-F5CF-494E-8CDA-E0EEEED559E3}"/>
              </a:ext>
            </a:extLst>
          </p:cNvPr>
          <p:cNvSpPr txBox="1"/>
          <p:nvPr/>
        </p:nvSpPr>
        <p:spPr>
          <a:xfrm>
            <a:off x="657558" y="5095621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b="1" dirty="0"/>
              <a:t>3</a:t>
            </a:r>
            <a:r>
              <a:rPr lang="it-IT" b="1"/>
              <a:t>°</a:t>
            </a:r>
            <a:r>
              <a:rPr lang="it-IT" b="1" dirty="0"/>
              <a:t>MEZZO 25-188316</a:t>
            </a:r>
          </a:p>
          <a:p>
            <a:r>
              <a:rPr lang="it-IT" b="1" dirty="0"/>
              <a:t>Ten. Col. ZAZZERI RICCARDO</a:t>
            </a:r>
          </a:p>
          <a:p>
            <a:r>
              <a:rPr lang="it-IT" b="1" dirty="0"/>
              <a:t>Cap GIUSTO ANTONIO</a:t>
            </a:r>
          </a:p>
          <a:p>
            <a:r>
              <a:rPr lang="it-IT" b="1" dirty="0" err="1"/>
              <a:t>Scp</a:t>
            </a:r>
            <a:r>
              <a:rPr lang="it-IT" b="1" dirty="0"/>
              <a:t> 1°cl sc BERGANTINO ENRICO</a:t>
            </a:r>
          </a:p>
          <a:p>
            <a:r>
              <a:rPr lang="it-IT" b="1" dirty="0" err="1"/>
              <a:t>Scp</a:t>
            </a:r>
            <a:r>
              <a:rPr lang="it-IT" b="1" dirty="0"/>
              <a:t> 1°cl sc VOZZA COSIMO </a:t>
            </a: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6CACA57F-E76E-4E3F-B216-5A912C1D81F7}"/>
              </a:ext>
            </a:extLst>
          </p:cNvPr>
          <p:cNvCxnSpPr/>
          <p:nvPr/>
        </p:nvCxnSpPr>
        <p:spPr>
          <a:xfrm>
            <a:off x="7078532" y="4195482"/>
            <a:ext cx="43767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D773E05-9B07-4C8E-B3E4-2F5E8D45706E}"/>
              </a:ext>
            </a:extLst>
          </p:cNvPr>
          <p:cNvCxnSpPr/>
          <p:nvPr/>
        </p:nvCxnSpPr>
        <p:spPr>
          <a:xfrm flipV="1">
            <a:off x="7078532" y="4050253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80E59B4-66E4-48EE-BDAD-C3752FD64641}"/>
              </a:ext>
            </a:extLst>
          </p:cNvPr>
          <p:cNvCxnSpPr/>
          <p:nvPr/>
        </p:nvCxnSpPr>
        <p:spPr>
          <a:xfrm flipV="1">
            <a:off x="7944523" y="4064596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0924446-DBB4-4EA7-AC6A-49FDBD4E870D}"/>
              </a:ext>
            </a:extLst>
          </p:cNvPr>
          <p:cNvCxnSpPr/>
          <p:nvPr/>
        </p:nvCxnSpPr>
        <p:spPr>
          <a:xfrm flipV="1">
            <a:off x="11455258" y="4050253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1D69ED02-BBC0-4B84-8CE8-D8EA56C1CF82}"/>
              </a:ext>
            </a:extLst>
          </p:cNvPr>
          <p:cNvCxnSpPr/>
          <p:nvPr/>
        </p:nvCxnSpPr>
        <p:spPr>
          <a:xfrm flipV="1">
            <a:off x="10513481" y="4064596"/>
            <a:ext cx="0" cy="2904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74CB057-B917-48BA-9350-549B79B990B4}"/>
              </a:ext>
            </a:extLst>
          </p:cNvPr>
          <p:cNvCxnSpPr/>
          <p:nvPr/>
        </p:nvCxnSpPr>
        <p:spPr>
          <a:xfrm flipV="1">
            <a:off x="6881694" y="4392298"/>
            <a:ext cx="131225" cy="7033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78FDFD1-D868-4B6B-99DF-A4D506D07C40}"/>
              </a:ext>
            </a:extLst>
          </p:cNvPr>
          <p:cNvSpPr txBox="1"/>
          <p:nvPr/>
        </p:nvSpPr>
        <p:spPr>
          <a:xfrm>
            <a:off x="6715926" y="3657091"/>
            <a:ext cx="108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09.30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2605245-AC39-4778-96A5-4F3FC7BE576E}"/>
              </a:ext>
            </a:extLst>
          </p:cNvPr>
          <p:cNvSpPr txBox="1"/>
          <p:nvPr/>
        </p:nvSpPr>
        <p:spPr>
          <a:xfrm>
            <a:off x="6430351" y="5060950"/>
            <a:ext cx="1418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PARTENZA  AMB.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39C3801-7011-4148-8716-5774522481FF}"/>
              </a:ext>
            </a:extLst>
          </p:cNvPr>
          <p:cNvSpPr txBox="1"/>
          <p:nvPr/>
        </p:nvSpPr>
        <p:spPr>
          <a:xfrm>
            <a:off x="7604721" y="3663677"/>
            <a:ext cx="108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10.30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6E891A4-1249-411F-821B-90AEE60085A2}"/>
              </a:ext>
            </a:extLst>
          </p:cNvPr>
          <p:cNvSpPr txBox="1"/>
          <p:nvPr/>
        </p:nvSpPr>
        <p:spPr>
          <a:xfrm>
            <a:off x="7761705" y="5028965"/>
            <a:ext cx="147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ARRIVO ACC B.G.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2DC8272-186A-4872-9432-F1FDDA87770B}"/>
              </a:ext>
            </a:extLst>
          </p:cNvPr>
          <p:cNvCxnSpPr>
            <a:cxnSpLocks/>
          </p:cNvCxnSpPr>
          <p:nvPr/>
        </p:nvCxnSpPr>
        <p:spPr>
          <a:xfrm flipH="1" flipV="1">
            <a:off x="7964010" y="4454923"/>
            <a:ext cx="195691" cy="61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085276A-FAE3-49C9-8E0F-1013580A3B83}"/>
              </a:ext>
            </a:extLst>
          </p:cNvPr>
          <p:cNvCxnSpPr>
            <a:cxnSpLocks/>
          </p:cNvCxnSpPr>
          <p:nvPr/>
        </p:nvCxnSpPr>
        <p:spPr>
          <a:xfrm flipV="1">
            <a:off x="10189739" y="4438275"/>
            <a:ext cx="311868" cy="6573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FBC519AC-8653-40AC-B6B7-5A8D4E93BC21}"/>
              </a:ext>
            </a:extLst>
          </p:cNvPr>
          <p:cNvCxnSpPr>
            <a:cxnSpLocks/>
          </p:cNvCxnSpPr>
          <p:nvPr/>
        </p:nvCxnSpPr>
        <p:spPr>
          <a:xfrm flipH="1" flipV="1">
            <a:off x="11455258" y="4454923"/>
            <a:ext cx="195691" cy="6113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7271B28-7605-41A4-AA92-46E96251C225}"/>
              </a:ext>
            </a:extLst>
          </p:cNvPr>
          <p:cNvSpPr txBox="1"/>
          <p:nvPr/>
        </p:nvSpPr>
        <p:spPr>
          <a:xfrm>
            <a:off x="9344967" y="5039716"/>
            <a:ext cx="14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PARTENZA DA B.G.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2D5A80A9-8002-44E2-A501-E26F9D567B02}"/>
              </a:ext>
            </a:extLst>
          </p:cNvPr>
          <p:cNvSpPr txBox="1"/>
          <p:nvPr/>
        </p:nvSpPr>
        <p:spPr>
          <a:xfrm>
            <a:off x="9809283" y="3663677"/>
            <a:ext cx="135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11.30 /12.00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BCA4533-5ADE-498C-8CC7-0253C2FFCC35}"/>
              </a:ext>
            </a:extLst>
          </p:cNvPr>
          <p:cNvSpPr txBox="1"/>
          <p:nvPr/>
        </p:nvSpPr>
        <p:spPr>
          <a:xfrm>
            <a:off x="10895543" y="5017466"/>
            <a:ext cx="147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ARRIVO </a:t>
            </a:r>
          </a:p>
          <a:p>
            <a:pPr algn="ctr"/>
            <a:r>
              <a:rPr lang="it-IT" sz="1600" dirty="0"/>
              <a:t>AMB.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184068-1D16-470B-A8A1-086741D96B5C}"/>
              </a:ext>
            </a:extLst>
          </p:cNvPr>
          <p:cNvSpPr txBox="1"/>
          <p:nvPr/>
        </p:nvSpPr>
        <p:spPr>
          <a:xfrm>
            <a:off x="9741926" y="3033417"/>
            <a:ext cx="2133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 : 9KM</a:t>
            </a:r>
          </a:p>
          <a:p>
            <a:r>
              <a:rPr lang="it-IT" dirty="0"/>
              <a:t>TEMPO PERC.:25’</a:t>
            </a:r>
          </a:p>
        </p:txBody>
      </p:sp>
    </p:spTree>
    <p:extLst>
      <p:ext uri="{BB962C8B-B14F-4D97-AF65-F5344CB8AC3E}">
        <p14:creationId xmlns:p14="http://schemas.microsoft.com/office/powerpoint/2010/main" val="3616448897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17590</TotalTime>
  <Words>130</Words>
  <Application>Microsoft Office PowerPoint</Application>
  <PresentationFormat>Widescreen</PresentationFormat>
  <Paragraphs>37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2838</cp:revision>
  <cp:lastPrinted>2021-05-10T16:28:05Z</cp:lastPrinted>
  <dcterms:created xsi:type="dcterms:W3CDTF">2020-08-07T13:20:56Z</dcterms:created>
  <dcterms:modified xsi:type="dcterms:W3CDTF">2021-10-15T06:52:59Z</dcterms:modified>
</cp:coreProperties>
</file>