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2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12/10/2021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12/10/2021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228582" y="0"/>
            <a:ext cx="1242058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71" y="3426824"/>
            <a:ext cx="2133787" cy="13256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13/10/2021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2C9823A-9987-4529-BD4C-C2675477C749}"/>
              </a:ext>
            </a:extLst>
          </p:cNvPr>
          <p:cNvSpPr txBox="1"/>
          <p:nvPr/>
        </p:nvSpPr>
        <p:spPr>
          <a:xfrm>
            <a:off x="306529" y="1471728"/>
            <a:ext cx="660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07.00LT – 11.00LT  SCORTA COM. MIASIT PER ALLENAMENTO  ALLA BASE FS .</a:t>
            </a:r>
          </a:p>
          <a:p>
            <a:r>
              <a:rPr lang="it-IT" dirty="0"/>
              <a:t>      (AL WADDAN – BASE FS) 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817829A-14C2-4BFD-BD55-8699D7BC2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462" y="773552"/>
            <a:ext cx="3054932" cy="22047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1FB265-80F3-4E4F-9818-120064FBAE90}"/>
              </a:ext>
            </a:extLst>
          </p:cNvPr>
          <p:cNvSpPr txBox="1"/>
          <p:nvPr/>
        </p:nvSpPr>
        <p:spPr>
          <a:xfrm>
            <a:off x="8782892" y="2398169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BE99E26-8B14-42EB-B898-19F329D562DE}"/>
              </a:ext>
            </a:extLst>
          </p:cNvPr>
          <p:cNvCxnSpPr/>
          <p:nvPr/>
        </p:nvCxnSpPr>
        <p:spPr>
          <a:xfrm flipV="1">
            <a:off x="9124239" y="2384560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7A76BCD-6D10-466E-95DF-16870441A9FF}"/>
              </a:ext>
            </a:extLst>
          </p:cNvPr>
          <p:cNvCxnSpPr>
            <a:cxnSpLocks/>
          </p:cNvCxnSpPr>
          <p:nvPr/>
        </p:nvCxnSpPr>
        <p:spPr>
          <a:xfrm flipH="1">
            <a:off x="9966431" y="1713386"/>
            <a:ext cx="335340" cy="473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F425112-EBDA-465E-936E-383B1B533375}"/>
              </a:ext>
            </a:extLst>
          </p:cNvPr>
          <p:cNvSpPr txBox="1"/>
          <p:nvPr/>
        </p:nvSpPr>
        <p:spPr>
          <a:xfrm>
            <a:off x="9938070" y="1344651"/>
            <a:ext cx="954156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HQ S.F.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D650DD6-578E-41FC-8E57-DD070050FC1F}"/>
              </a:ext>
            </a:extLst>
          </p:cNvPr>
          <p:cNvSpPr txBox="1"/>
          <p:nvPr/>
        </p:nvSpPr>
        <p:spPr>
          <a:xfrm>
            <a:off x="674361" y="3429000"/>
            <a:ext cx="4383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5-2255823</a:t>
            </a:r>
          </a:p>
          <a:p>
            <a:r>
              <a:rPr lang="it-IT" sz="1600" b="1" dirty="0"/>
              <a:t>    CA. Placido TORRESI</a:t>
            </a:r>
          </a:p>
          <a:p>
            <a:r>
              <a:rPr lang="it-IT" sz="1600" b="1" dirty="0"/>
              <a:t>    2°C Vito CAVASINO</a:t>
            </a:r>
          </a:p>
          <a:p>
            <a:r>
              <a:rPr lang="it-IT" sz="1600" b="1" dirty="0"/>
              <a:t>    SCP 1°cl sc   Cosimo VOZZA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A82ED7E-AA52-4A76-9B83-4D8B82FD2A90}"/>
              </a:ext>
            </a:extLst>
          </p:cNvPr>
          <p:cNvSpPr txBox="1"/>
          <p:nvPr/>
        </p:nvSpPr>
        <p:spPr>
          <a:xfrm>
            <a:off x="8544462" y="3429000"/>
            <a:ext cx="315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DIST: 11 KM</a:t>
            </a:r>
          </a:p>
          <a:p>
            <a:r>
              <a:rPr lang="it-IT" dirty="0"/>
              <a:t>TEMPO DI PERC. : 20’</a:t>
            </a:r>
          </a:p>
          <a:p>
            <a:r>
              <a:rPr lang="it-IT" dirty="0"/>
              <a:t>PARTENZA: 07.30</a:t>
            </a:r>
          </a:p>
          <a:p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C97FC45-9E80-4D14-899C-A929B5262056}"/>
              </a:ext>
            </a:extLst>
          </p:cNvPr>
          <p:cNvSpPr txBox="1"/>
          <p:nvPr/>
        </p:nvSpPr>
        <p:spPr>
          <a:xfrm>
            <a:off x="674361" y="5242174"/>
            <a:ext cx="3959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25-188316</a:t>
            </a:r>
          </a:p>
          <a:p>
            <a:r>
              <a:rPr lang="it-IT" sz="1600" b="1" dirty="0"/>
              <a:t>    C.C. Massimo D’ANTONIO</a:t>
            </a:r>
          </a:p>
          <a:p>
            <a:r>
              <a:rPr lang="it-IT" sz="1600" b="1" dirty="0"/>
              <a:t>    SCP 1°cl sc Enrico BERGANTINO</a:t>
            </a:r>
          </a:p>
          <a:p>
            <a:r>
              <a:rPr lang="it-IT" sz="1600" b="1" dirty="0"/>
              <a:t>    INT. MARWAN</a:t>
            </a:r>
          </a:p>
          <a:p>
            <a:endParaRPr lang="it-IT" sz="1600" b="1" dirty="0"/>
          </a:p>
          <a:p>
            <a:r>
              <a:rPr lang="it-IT" sz="1600" b="1" dirty="0"/>
              <a:t>   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F2CB7CC2-9E50-483B-A776-4AC4C384E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71" y="5169301"/>
            <a:ext cx="2133787" cy="13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86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2841</cp:revision>
  <cp:lastPrinted>2021-05-10T16:28:05Z</cp:lastPrinted>
  <dcterms:created xsi:type="dcterms:W3CDTF">2020-08-07T13:20:56Z</dcterms:created>
  <dcterms:modified xsi:type="dcterms:W3CDTF">2021-10-12T07:05:26Z</dcterms:modified>
</cp:coreProperties>
</file>