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5F8FF8-5AB6-4FE9-8249-57928495F7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8CB6CF7-1A5D-4C9C-9C31-BE83CE23C4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0E4C37-84F8-4266-873B-0AE34BBB8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FFE4-9E50-4437-AFCB-81BD0A2627C9}" type="datetimeFigureOut">
              <a:rPr lang="it-IT" smtClean="0"/>
              <a:t>11/10/2021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969822-34E1-4236-9279-22FC187D1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E95A37-E881-4AA7-8E99-5C5BE5756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006D-1462-42D0-A1B0-322B6F38E7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18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64B668-DFFD-4C79-8B0D-45CA0E40C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99677BF-52C8-43BC-9B0C-CB2926B1C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FCBED3-3725-4CD5-A51F-C75D16E6F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FFE4-9E50-4437-AFCB-81BD0A2627C9}" type="datetimeFigureOut">
              <a:rPr lang="it-IT" smtClean="0"/>
              <a:t>11/10/2021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7901471-B011-4ADD-B685-F931DE0C6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CBC530-E355-4609-8C86-4E993C866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006D-1462-42D0-A1B0-322B6F38E7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029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6C42C9F-2C7C-4923-8453-ACBD773785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A18AE83-ACC0-4881-8808-31EF812242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238617-E294-417D-821B-338052B5D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FFE4-9E50-4437-AFCB-81BD0A2627C9}" type="datetimeFigureOut">
              <a:rPr lang="it-IT" smtClean="0"/>
              <a:t>11/10/2021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50B44F-0B47-4297-8562-1A31E255C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26E072-21A4-48E8-9096-30FC32071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006D-1462-42D0-A1B0-322B6F38E7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812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00F870-9F05-431B-ACC3-D6A3FE699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D69926-6DA8-4ABF-911F-EBFFD72EE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EAB0723-4D6D-43CF-A447-25A47825F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FFE4-9E50-4437-AFCB-81BD0A2627C9}" type="datetimeFigureOut">
              <a:rPr lang="it-IT" smtClean="0"/>
              <a:t>11/10/2021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FB17C3-62F7-4FDB-98C2-D4AD39864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0F2E5B-AD83-42DB-A88C-0A1248486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006D-1462-42D0-A1B0-322B6F38E7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16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4C41C4-A23F-4E1B-8C8E-FC43FEADC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25C9F1D-7F5D-44DB-A145-AF5C199B5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8AF9E1-73B8-4CFF-965C-7C90C8159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FFE4-9E50-4437-AFCB-81BD0A2627C9}" type="datetimeFigureOut">
              <a:rPr lang="it-IT" smtClean="0"/>
              <a:t>11/10/2021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0DCC37-4343-4C4C-B5A2-8A7F6E2E3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7F1D51-106E-46ED-B005-AD2E05D10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006D-1462-42D0-A1B0-322B6F38E7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6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F87D01-4E91-4479-92EC-3F0D6629A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E53856-9C5D-4BF8-91D5-7B7388D09B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FC115A7-D0CF-4394-81DF-C6A2A6C1F0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2D96E61-AD3C-4F2C-B21C-5527517EA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FFE4-9E50-4437-AFCB-81BD0A2627C9}" type="datetimeFigureOut">
              <a:rPr lang="it-IT" smtClean="0"/>
              <a:t>11/10/2021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F242720-4FA4-4DAE-ADE7-A9A73777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BFAA700-B1FD-4429-AD28-16EF95C95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006D-1462-42D0-A1B0-322B6F38E7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63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B4285F-DB65-4534-8362-72C2C4801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46B97E4-4218-463C-826B-4F0F5EB4C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405ED88-2501-4BDE-8572-721373FD9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628CEF5-DEBC-4E33-A9F4-55A5DEB9FD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3DD77C2-D79C-4472-9B41-C8425C330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89516B8-F36E-4113-8365-EB2994024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FFE4-9E50-4437-AFCB-81BD0A2627C9}" type="datetimeFigureOut">
              <a:rPr lang="it-IT" smtClean="0"/>
              <a:t>11/10/2021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24F489F-773A-4817-A13A-6C2CF240A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B26BD6D-D3C7-4C20-A86D-A12F46F1F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006D-1462-42D0-A1B0-322B6F38E7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81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AFBDD6-D7EF-4FB1-964C-1ADF53A9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EAFB65F-7C0A-4622-A9B6-2E9FEA7B3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FFE4-9E50-4437-AFCB-81BD0A2627C9}" type="datetimeFigureOut">
              <a:rPr lang="it-IT" smtClean="0"/>
              <a:t>11/10/2021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16A39BB-8A9D-4220-A818-D3F47C399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7D0D4E6-31CC-4355-A1CC-DF4926A61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006D-1462-42D0-A1B0-322B6F38E7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01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27C42D3-0792-4A68-83E7-42E373476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FFE4-9E50-4437-AFCB-81BD0A2627C9}" type="datetimeFigureOut">
              <a:rPr lang="it-IT" smtClean="0"/>
              <a:t>11/10/2021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F1D298F-FA93-4C88-8854-C5E094557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AE20680-D619-4A03-BA23-F23B1911A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006D-1462-42D0-A1B0-322B6F38E7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5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DC3D61-0EB7-4696-9FCC-2E67CE52A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3D4DEE-D9F3-491E-9406-110A601B5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BDBD965-B91E-4DBB-83BF-C6BEBD545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CDDBAC-782D-49FC-B33F-A1CF7CD26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FFE4-9E50-4437-AFCB-81BD0A2627C9}" type="datetimeFigureOut">
              <a:rPr lang="it-IT" smtClean="0"/>
              <a:t>11/10/2021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A92DD7C-AE35-40E4-B2E2-BB764FF5B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A56C0AB-C4A5-4992-AE1B-ED64C202D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006D-1462-42D0-A1B0-322B6F38E7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591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F51B2D-12CA-4D4E-A9DA-CCAF6DD74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D049C74-D9F4-49B8-ACDE-EB68F6F9AB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FD75CAD-3BB8-41FF-80D4-018E567A38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A62D5B3-BD45-44A7-82BA-F11BCB858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FFE4-9E50-4437-AFCB-81BD0A2627C9}" type="datetimeFigureOut">
              <a:rPr lang="it-IT" smtClean="0"/>
              <a:t>11/10/2021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947761E-C10E-4E0A-A1FA-D0CFB398F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595D702-97FB-47D2-B94C-3D7EB3955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006D-1462-42D0-A1B0-322B6F38E7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8905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E43C135-3AA9-4BD2-B2E6-4F800A2A4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CF5A043-F045-4F1B-9043-F53E56761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3205F68-A7F8-40B2-A51F-B6642BA0F1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DFFE4-9E50-4437-AFCB-81BD0A2627C9}" type="datetimeFigureOut">
              <a:rPr lang="it-IT" smtClean="0"/>
              <a:t>11/10/2021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5DF42F-953A-45A7-9358-415E36A2B5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4C3FFD-7E7F-43C4-8EC6-CBADD93E7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D006D-1462-42D0-A1B0-322B6F38E7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642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2A5DE0-8B2B-4589-B181-1D106E429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821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it-IT" sz="1800" u="sng" dirty="0"/>
              <a:t> MEZZO 25-188316</a:t>
            </a:r>
          </a:p>
          <a:p>
            <a:pPr>
              <a:buFontTx/>
              <a:buChar char="-"/>
            </a:pPr>
            <a:r>
              <a:rPr lang="it-IT" sz="1800" dirty="0"/>
              <a:t>Ten.Col. ZAZZARI RICCARDO</a:t>
            </a:r>
          </a:p>
          <a:p>
            <a:pPr>
              <a:buFontTx/>
              <a:buChar char="-"/>
            </a:pPr>
            <a:r>
              <a:rPr lang="it-IT" sz="1800" dirty="0"/>
              <a:t>C.2° PISCOPIELLO MORENO</a:t>
            </a:r>
          </a:p>
          <a:p>
            <a:pPr>
              <a:buFontTx/>
              <a:buChar char="-"/>
            </a:pPr>
            <a:r>
              <a:rPr lang="it-IT" sz="1800" dirty="0"/>
              <a:t>CMCS MARTORELLI LUCA</a:t>
            </a:r>
          </a:p>
          <a:p>
            <a:pPr>
              <a:buFontTx/>
              <a:buChar char="-"/>
            </a:pPr>
            <a:r>
              <a:rPr lang="it-IT" sz="1800" dirty="0"/>
              <a:t>INTERP. BATRUMA AIMEN</a:t>
            </a:r>
            <a:endParaRPr lang="it-IT" sz="1400" u="sng" dirty="0"/>
          </a:p>
          <a:p>
            <a:pPr marL="0" indent="0">
              <a:buNone/>
            </a:pPr>
            <a:endParaRPr lang="it-IT" sz="1400" u="sng" dirty="0"/>
          </a:p>
          <a:p>
            <a:endParaRPr lang="it-IT" sz="1400" u="sng" dirty="0"/>
          </a:p>
          <a:p>
            <a:endParaRPr lang="it-IT" sz="1400" u="sng" dirty="0"/>
          </a:p>
          <a:p>
            <a:r>
              <a:rPr lang="it-IT" sz="1800" u="sng" dirty="0"/>
              <a:t>MEZZO 5-2255823 </a:t>
            </a:r>
          </a:p>
          <a:p>
            <a:pPr marL="0" indent="0">
              <a:buNone/>
            </a:pPr>
            <a:r>
              <a:rPr lang="it-IT" sz="1800" b="1" dirty="0"/>
              <a:t>-    </a:t>
            </a:r>
            <a:r>
              <a:rPr lang="it-IT" sz="1800" dirty="0"/>
              <a:t>AMM. TORRESI PLACIDO</a:t>
            </a:r>
          </a:p>
          <a:p>
            <a:pPr marL="0" indent="0">
              <a:buNone/>
            </a:pPr>
            <a:r>
              <a:rPr lang="it-IT" sz="1800" b="1" dirty="0"/>
              <a:t>-</a:t>
            </a:r>
            <a:r>
              <a:rPr lang="it-IT" sz="1800" dirty="0"/>
              <a:t>    T.V. LUNETTO DAVIDE</a:t>
            </a:r>
          </a:p>
          <a:p>
            <a:pPr marL="0" indent="0">
              <a:buNone/>
            </a:pPr>
            <a:r>
              <a:rPr lang="it-IT" sz="1800" b="1" dirty="0"/>
              <a:t>-</a:t>
            </a:r>
            <a:r>
              <a:rPr lang="it-IT" sz="1800" dirty="0"/>
              <a:t>    SC 1^CL BERGANTINO ENRICO</a:t>
            </a:r>
          </a:p>
          <a:p>
            <a:pPr marL="0" indent="0">
              <a:buNone/>
            </a:pPr>
            <a:r>
              <a:rPr lang="it-IT" sz="1800" dirty="0"/>
              <a:t>-    1° CM MAZZARA GIOACCHINO</a:t>
            </a:r>
          </a:p>
          <a:p>
            <a:pPr marL="0" indent="0">
              <a:buNone/>
            </a:pPr>
            <a:endParaRPr lang="it-IT" sz="2800" u="sng" dirty="0"/>
          </a:p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16EB836-4FC6-4C6E-9F5F-4E745C0201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204" y="1914144"/>
            <a:ext cx="2438400" cy="1514856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84301A5-4A89-4F84-912F-BF84C2FF00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337" y="4514978"/>
            <a:ext cx="2438400" cy="1514856"/>
          </a:xfrm>
          <a:prstGeom prst="rect">
            <a:avLst/>
          </a:prstGeom>
        </p:spPr>
      </p:pic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106DC62-80D1-4579-8BCC-9D9B78D0C2A9}"/>
              </a:ext>
            </a:extLst>
          </p:cNvPr>
          <p:cNvSpPr txBox="1"/>
          <p:nvPr/>
        </p:nvSpPr>
        <p:spPr>
          <a:xfrm>
            <a:off x="8150385" y="3942102"/>
            <a:ext cx="23679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PARTENZA 09.10 LT</a:t>
            </a:r>
          </a:p>
          <a:p>
            <a:r>
              <a:rPr lang="it-IT" dirty="0"/>
              <a:t>DIST: 22 KM </a:t>
            </a:r>
          </a:p>
          <a:p>
            <a:r>
              <a:rPr lang="it-IT" dirty="0"/>
              <a:t>TEMPO PERC. 40’</a:t>
            </a:r>
          </a:p>
          <a:p>
            <a:endParaRPr lang="it-IT" dirty="0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04B17A22-812B-4699-B324-0B213F73355B}"/>
              </a:ext>
            </a:extLst>
          </p:cNvPr>
          <p:cNvSpPr txBox="1"/>
          <p:nvPr/>
        </p:nvSpPr>
        <p:spPr>
          <a:xfrm>
            <a:off x="-183733" y="213359"/>
            <a:ext cx="58624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/>
              <a:t>12/10/2021</a:t>
            </a:r>
          </a:p>
          <a:p>
            <a:pPr algn="ctr"/>
            <a:r>
              <a:rPr lang="it-IT" sz="3600" dirty="0"/>
              <a:t>EUBAN (PALM CITY)</a:t>
            </a:r>
          </a:p>
          <a:p>
            <a:pPr algn="ctr"/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1E16103-1D5A-4252-A68D-D92EE92BA9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241" y="455652"/>
            <a:ext cx="4325392" cy="2451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2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F50646-AD62-4708-9F7F-018EACC52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77645" y="158647"/>
            <a:ext cx="10515600" cy="1325563"/>
          </a:xfrm>
        </p:spPr>
        <p:txBody>
          <a:bodyPr/>
          <a:lstStyle/>
          <a:p>
            <a:r>
              <a:rPr lang="it-IT" dirty="0"/>
              <a:t>                        VTC NAVE TREMITI</a:t>
            </a:r>
            <a:br>
              <a:rPr lang="it-IT" dirty="0"/>
            </a:br>
            <a:r>
              <a:rPr lang="it-IT" dirty="0"/>
              <a:t>                                 </a:t>
            </a:r>
            <a:r>
              <a:rPr lang="it-IT" sz="2800" dirty="0"/>
              <a:t>ORE 15.00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E4FA47-4879-4ECB-A78F-D32215AC6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375" y="185512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it-IT" dirty="0"/>
              <a:t> </a:t>
            </a:r>
            <a:r>
              <a:rPr lang="it-IT" sz="2000" u="sng" dirty="0"/>
              <a:t>MEZZO TUCSON 5-2227110</a:t>
            </a:r>
          </a:p>
          <a:p>
            <a:pPr marL="0" indent="0">
              <a:buNone/>
            </a:pPr>
            <a:r>
              <a:rPr lang="it-IT" sz="2000" dirty="0"/>
              <a:t>   -Ten.Col. ZAZZARI RICCARDO</a:t>
            </a:r>
          </a:p>
          <a:p>
            <a:pPr marL="0" indent="0">
              <a:buNone/>
            </a:pPr>
            <a:r>
              <a:rPr lang="it-IT" sz="2000" dirty="0"/>
              <a:t>   -</a:t>
            </a:r>
            <a:r>
              <a:rPr lang="it-IT" sz="1800" dirty="0"/>
              <a:t>C2°CL PISCOPIELLO MORENO</a:t>
            </a:r>
          </a:p>
          <a:p>
            <a:pPr marL="0" indent="0">
              <a:buNone/>
            </a:pPr>
            <a:r>
              <a:rPr lang="it-IT" sz="1800" dirty="0"/>
              <a:t>   </a:t>
            </a:r>
            <a:r>
              <a:rPr lang="it-IT" sz="2000" dirty="0"/>
              <a:t>- INTERP. BATRUMA AIMEN</a:t>
            </a:r>
          </a:p>
          <a:p>
            <a:pPr marL="0" indent="0">
              <a:buNone/>
            </a:pPr>
            <a:endParaRPr lang="it-IT" sz="2000" dirty="0"/>
          </a:p>
          <a:p>
            <a:r>
              <a:rPr lang="it-IT" sz="1800" u="sng" dirty="0"/>
              <a:t>MEZZO 5-2255823</a:t>
            </a:r>
          </a:p>
          <a:p>
            <a:pPr marL="0" indent="0">
              <a:buNone/>
            </a:pPr>
            <a:r>
              <a:rPr lang="it-IT" sz="1800" b="1" dirty="0"/>
              <a:t>   -  </a:t>
            </a:r>
            <a:r>
              <a:rPr lang="it-IT" sz="1800" dirty="0"/>
              <a:t>AMM. TORRESI PLACIDO</a:t>
            </a:r>
          </a:p>
          <a:p>
            <a:pPr marL="0" indent="0">
              <a:buNone/>
            </a:pPr>
            <a:r>
              <a:rPr lang="it-IT" sz="1800" b="1" dirty="0"/>
              <a:t>   -</a:t>
            </a:r>
            <a:r>
              <a:rPr lang="it-IT" sz="1800" dirty="0"/>
              <a:t>  T.V. LUNETTO DAVIDE</a:t>
            </a:r>
          </a:p>
          <a:p>
            <a:pPr marL="0" indent="0">
              <a:buNone/>
            </a:pPr>
            <a:r>
              <a:rPr lang="it-IT" sz="1800" dirty="0"/>
              <a:t>   -  SC 1^CL BERGANTINO ENRICO</a:t>
            </a:r>
          </a:p>
          <a:p>
            <a:pPr marL="0" indent="0">
              <a:buNone/>
            </a:pPr>
            <a:endParaRPr lang="it-IT" sz="1800" b="1" dirty="0"/>
          </a:p>
          <a:p>
            <a:pPr marL="0" indent="0">
              <a:buNone/>
            </a:pPr>
            <a:r>
              <a:rPr lang="it-IT" sz="1800" dirty="0"/>
              <a:t>    </a:t>
            </a:r>
            <a:r>
              <a:rPr lang="it-IT" dirty="0"/>
              <a:t>                                 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D59209E-8C5F-476E-BB01-0963DD4967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908" y="1855122"/>
            <a:ext cx="2438400" cy="151485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C5396C81-8D36-4485-A0DA-9C657517CC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229" y="3819948"/>
            <a:ext cx="2438400" cy="151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5191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125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                        VTC NAVE TREMITI                                  ORE 15.00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S6 I</dc:creator>
  <cp:lastModifiedBy>S6 I</cp:lastModifiedBy>
  <cp:revision>5</cp:revision>
  <dcterms:created xsi:type="dcterms:W3CDTF">2021-10-11T10:48:48Z</dcterms:created>
  <dcterms:modified xsi:type="dcterms:W3CDTF">2021-10-11T12:57:34Z</dcterms:modified>
</cp:coreProperties>
</file>