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8072" r:id="rId2"/>
    <p:sldId id="8073" r:id="rId3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  <p:cmAuthor id="3" name="S6 I" initials="SI" lastIdx="1" clrIdx="2">
    <p:extLst>
      <p:ext uri="{19B8F6BF-5375-455C-9EA6-DF929625EA0E}">
        <p15:presenceInfo xmlns:p15="http://schemas.microsoft.com/office/powerpoint/2012/main" userId="8741d111f2c474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68" d="100"/>
          <a:sy n="68" d="100"/>
        </p:scale>
        <p:origin x="96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08/10/2021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08/10/2021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42110" y="0"/>
            <a:ext cx="12192000" cy="70533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911708" y="147475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238630" y="142193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-102457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107313" y="2174187"/>
            <a:ext cx="11693236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/>
              <a:t>11.00LT – 18.00LT  </a:t>
            </a:r>
            <a:r>
              <a:rPr lang="it-IT" sz="1800" b="1" dirty="0"/>
              <a:t>VISITA </a:t>
            </a:r>
            <a:r>
              <a:rPr lang="it-IT" sz="1800" b="1" dirty="0" err="1"/>
              <a:t>Com</a:t>
            </a:r>
            <a:r>
              <a:rPr lang="it-IT" sz="1800" b="1" dirty="0"/>
              <a:t>. MIASIT + STAFF PRESSO MTT GENIO </a:t>
            </a:r>
            <a:r>
              <a:rPr lang="it-IT" sz="1600" b="1" dirty="0"/>
              <a:t>(PEACOK)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89" y="548611"/>
            <a:ext cx="2133787" cy="13256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172958" y="2541150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-MEZZO5-2255823</a:t>
            </a:r>
          </a:p>
          <a:p>
            <a:r>
              <a:rPr lang="it-IT" b="1" dirty="0"/>
              <a:t>CA. TORRESI PLACIDO</a:t>
            </a:r>
          </a:p>
          <a:p>
            <a:r>
              <a:rPr lang="it-IT" b="1" dirty="0"/>
              <a:t>C.C. D’ANTONIO MASSIMO</a:t>
            </a:r>
          </a:p>
          <a:p>
            <a:r>
              <a:rPr lang="it-IT" b="1" dirty="0"/>
              <a:t>T.V. LUNETTO DAVIDE</a:t>
            </a:r>
          </a:p>
          <a:p>
            <a:r>
              <a:rPr lang="it-IT" b="1" dirty="0"/>
              <a:t>2°C CAVASINO VITO</a:t>
            </a:r>
          </a:p>
          <a:p>
            <a:endParaRPr lang="it-IT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156021" y="4717645"/>
            <a:ext cx="4383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-MEZZO 25-188316</a:t>
            </a:r>
          </a:p>
          <a:p>
            <a:r>
              <a:rPr lang="it-IT" b="1" dirty="0"/>
              <a:t> Ten. Col. ZAZZERI RICCARDO</a:t>
            </a:r>
          </a:p>
          <a:p>
            <a:r>
              <a:rPr lang="it-IT" b="1" dirty="0"/>
              <a:t> Cap. GIUSTO ANTONIO</a:t>
            </a:r>
          </a:p>
          <a:p>
            <a:r>
              <a:rPr lang="it-IT" b="1" dirty="0"/>
              <a:t> Lgt PANICO GIUSEPPE</a:t>
            </a:r>
          </a:p>
          <a:p>
            <a:r>
              <a:rPr lang="it-IT" b="1" dirty="0"/>
              <a:t> </a:t>
            </a:r>
            <a:r>
              <a:rPr lang="it-IT" b="1" dirty="0" err="1"/>
              <a:t>Scp</a:t>
            </a:r>
            <a:r>
              <a:rPr lang="it-IT" b="1" dirty="0"/>
              <a:t> 1°cl sc BERGANTINO ENRICO</a:t>
            </a:r>
          </a:p>
          <a:p>
            <a:endParaRPr lang="it-IT" b="1" dirty="0"/>
          </a:p>
          <a:p>
            <a:endParaRPr lang="it-IT" b="1" dirty="0"/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91" y="4804201"/>
            <a:ext cx="2133787" cy="13256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5373675" y="6366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09/10/2021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2C9823A-9987-4529-BD4C-C2675477C749}"/>
              </a:ext>
            </a:extLst>
          </p:cNvPr>
          <p:cNvSpPr txBox="1"/>
          <p:nvPr/>
        </p:nvSpPr>
        <p:spPr>
          <a:xfrm>
            <a:off x="1073286" y="548611"/>
            <a:ext cx="549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07.00LT – 11.00LT  SCORTA MTT FS </a:t>
            </a:r>
          </a:p>
          <a:p>
            <a:r>
              <a:rPr lang="it-IT" dirty="0"/>
              <a:t>      (AL WADDAN –IPPODROMO )</a:t>
            </a:r>
          </a:p>
          <a:p>
            <a:r>
              <a:rPr lang="it-IT" dirty="0"/>
              <a:t>      C.C. D’ANTONIO MASSIMO</a:t>
            </a:r>
          </a:p>
          <a:p>
            <a:r>
              <a:rPr lang="it-IT" dirty="0"/>
              <a:t>      SCP 1°cl sc BERGANTINO ENRICO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8E1FB0C8-6E18-4E34-A0EF-442F1CAED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23" y="2660623"/>
            <a:ext cx="2133787" cy="1325615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0882432-C517-47DA-9925-FFDDE496D395}"/>
              </a:ext>
            </a:extLst>
          </p:cNvPr>
          <p:cNvSpPr txBox="1"/>
          <p:nvPr/>
        </p:nvSpPr>
        <p:spPr>
          <a:xfrm>
            <a:off x="6482365" y="543214"/>
            <a:ext cx="22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5-25188316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CFEF747-3E44-4AE9-8420-74E3A0F5763F}"/>
              </a:ext>
            </a:extLst>
          </p:cNvPr>
          <p:cNvSpPr txBox="1"/>
          <p:nvPr/>
        </p:nvSpPr>
        <p:spPr>
          <a:xfrm>
            <a:off x="6988879" y="2493946"/>
            <a:ext cx="43831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</a:t>
            </a:r>
            <a:r>
              <a:rPr lang="it-IT" sz="1600" b="1" dirty="0"/>
              <a:t>MEZZO 5-2137408</a:t>
            </a:r>
          </a:p>
          <a:p>
            <a:r>
              <a:rPr lang="it-IT" sz="1600" b="1" dirty="0"/>
              <a:t> C°2cl PISCOPIELLO MORENO</a:t>
            </a:r>
          </a:p>
          <a:p>
            <a:r>
              <a:rPr lang="it-IT" sz="1600" b="1" dirty="0"/>
              <a:t> 2°C MONTALTO ALESSANDRO</a:t>
            </a:r>
          </a:p>
          <a:p>
            <a:r>
              <a:rPr lang="it-IT" sz="1600" b="1" dirty="0"/>
              <a:t> </a:t>
            </a:r>
            <a:r>
              <a:rPr lang="it-IT" sz="1600" b="1" dirty="0" err="1"/>
              <a:t>Scp</a:t>
            </a:r>
            <a:r>
              <a:rPr lang="it-IT" sz="1600" b="1" dirty="0"/>
              <a:t> 1°cl sc D’ACCICO DANILO</a:t>
            </a:r>
          </a:p>
          <a:p>
            <a:r>
              <a:rPr lang="it-IT" sz="1600" b="1" dirty="0"/>
              <a:t> </a:t>
            </a:r>
            <a:r>
              <a:rPr lang="it-IT" sz="1600" b="1" dirty="0" err="1"/>
              <a:t>Scp</a:t>
            </a:r>
            <a:r>
              <a:rPr lang="it-IT" sz="1600" b="1" dirty="0"/>
              <a:t> 1°cl sc VOZZA COSIMO</a:t>
            </a:r>
          </a:p>
          <a:p>
            <a:r>
              <a:rPr lang="it-IT" sz="1600" b="1" dirty="0"/>
              <a:t> </a:t>
            </a:r>
            <a:r>
              <a:rPr lang="it-IT" sz="1600" b="1" dirty="0" err="1"/>
              <a:t>Cmc</a:t>
            </a:r>
            <a:r>
              <a:rPr lang="it-IT" sz="1600" b="1" dirty="0"/>
              <a:t> MARTORELLI LUCA</a:t>
            </a:r>
          </a:p>
          <a:p>
            <a:r>
              <a:rPr lang="it-IT" sz="1600" b="1" dirty="0"/>
              <a:t> 1°Cm MAZZARA GIOACCHINO</a:t>
            </a:r>
          </a:p>
          <a:p>
            <a:r>
              <a:rPr lang="it-IT" sz="1600" b="1" dirty="0"/>
              <a:t> INT. BATRUNA AIMEN</a:t>
            </a:r>
          </a:p>
          <a:p>
            <a:r>
              <a:rPr lang="it-IT" sz="1600" b="1" dirty="0"/>
              <a:t> INT. MARWAN</a:t>
            </a:r>
          </a:p>
          <a:p>
            <a:r>
              <a:rPr lang="it-IT" b="1" dirty="0"/>
              <a:t> 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56ED8EA8-B18E-4DB2-9918-C7C4981B6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17" y="2490089"/>
            <a:ext cx="2117242" cy="158588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096D3320-B8CE-4B3F-B866-0632C7265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011" y="415277"/>
            <a:ext cx="2858784" cy="148181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70A77BB-F531-4B12-AE69-9E2EA05779F9}"/>
              </a:ext>
            </a:extLst>
          </p:cNvPr>
          <p:cNvCxnSpPr>
            <a:cxnSpLocks/>
          </p:cNvCxnSpPr>
          <p:nvPr/>
        </p:nvCxnSpPr>
        <p:spPr>
          <a:xfrm>
            <a:off x="11118714" y="812901"/>
            <a:ext cx="0" cy="301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5563C11-2F1C-4213-9155-51081521139F}"/>
              </a:ext>
            </a:extLst>
          </p:cNvPr>
          <p:cNvSpPr txBox="1"/>
          <p:nvPr/>
        </p:nvSpPr>
        <p:spPr>
          <a:xfrm>
            <a:off x="10676278" y="508389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IPPODR.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94060BA3-84AB-4181-9897-D9B9AE052FD0}"/>
              </a:ext>
            </a:extLst>
          </p:cNvPr>
          <p:cNvCxnSpPr>
            <a:cxnSpLocks/>
          </p:cNvCxnSpPr>
          <p:nvPr/>
        </p:nvCxnSpPr>
        <p:spPr>
          <a:xfrm>
            <a:off x="9538126" y="1325514"/>
            <a:ext cx="60371" cy="24111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D1B1593-A408-46DB-BE16-F29342A1CF32}"/>
              </a:ext>
            </a:extLst>
          </p:cNvPr>
          <p:cNvSpPr txBox="1"/>
          <p:nvPr/>
        </p:nvSpPr>
        <p:spPr>
          <a:xfrm>
            <a:off x="9012025" y="929582"/>
            <a:ext cx="142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AL</a:t>
            </a:r>
            <a:r>
              <a:rPr lang="it-IT" dirty="0"/>
              <a:t> </a:t>
            </a:r>
            <a:r>
              <a:rPr lang="it-IT" dirty="0">
                <a:solidFill>
                  <a:srgbClr val="FFFF00"/>
                </a:solidFill>
              </a:rPr>
              <a:t>WADDAN</a:t>
            </a: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0FB86495-76E1-4DF4-801F-7A9001483388}"/>
              </a:ext>
            </a:extLst>
          </p:cNvPr>
          <p:cNvCxnSpPr>
            <a:cxnSpLocks/>
          </p:cNvCxnSpPr>
          <p:nvPr/>
        </p:nvCxnSpPr>
        <p:spPr>
          <a:xfrm flipV="1">
            <a:off x="11524971" y="1378764"/>
            <a:ext cx="0" cy="3757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EAB9990-8626-4F04-9A71-5D7EFD33AF36}"/>
              </a:ext>
            </a:extLst>
          </p:cNvPr>
          <p:cNvSpPr txBox="1"/>
          <p:nvPr/>
        </p:nvSpPr>
        <p:spPr>
          <a:xfrm>
            <a:off x="9598497" y="591141"/>
            <a:ext cx="54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ECBB8A3-CF17-46F9-A5DE-7B9B37B905EA}"/>
              </a:ext>
            </a:extLst>
          </p:cNvPr>
          <p:cNvSpPr txBox="1"/>
          <p:nvPr/>
        </p:nvSpPr>
        <p:spPr>
          <a:xfrm>
            <a:off x="11187407" y="1470209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5AEF4113-A2C2-4BBA-96A8-19AC6D063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393029" y="3368430"/>
            <a:ext cx="2001124" cy="515440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5117421-3CA0-4996-831B-BA5D7197BD3B}"/>
              </a:ext>
            </a:extLst>
          </p:cNvPr>
          <p:cNvSpPr txBox="1"/>
          <p:nvPr/>
        </p:nvSpPr>
        <p:spPr>
          <a:xfrm>
            <a:off x="11428607" y="6209368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5DC593D2-0B8B-4E08-B517-F994986E987D}"/>
              </a:ext>
            </a:extLst>
          </p:cNvPr>
          <p:cNvCxnSpPr>
            <a:cxnSpLocks/>
          </p:cNvCxnSpPr>
          <p:nvPr/>
        </p:nvCxnSpPr>
        <p:spPr>
          <a:xfrm flipV="1">
            <a:off x="11793920" y="6202980"/>
            <a:ext cx="0" cy="3757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7424C6AF-2A23-4EAA-9657-F5C64C2536FA}"/>
              </a:ext>
            </a:extLst>
          </p:cNvPr>
          <p:cNvCxnSpPr>
            <a:cxnSpLocks/>
          </p:cNvCxnSpPr>
          <p:nvPr/>
        </p:nvCxnSpPr>
        <p:spPr>
          <a:xfrm flipV="1">
            <a:off x="10212780" y="5701496"/>
            <a:ext cx="287730" cy="137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9C95D8-829C-4F67-A2CA-74415AEF09DA}"/>
              </a:ext>
            </a:extLst>
          </p:cNvPr>
          <p:cNvSpPr txBox="1"/>
          <p:nvPr/>
        </p:nvSpPr>
        <p:spPr>
          <a:xfrm>
            <a:off x="2549562" y="1058154"/>
            <a:ext cx="65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JOINT VOLLEY CHALLENGE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2DED615-C9EA-4B3F-9A27-FC252A8E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997" y="1780221"/>
            <a:ext cx="5196052" cy="3503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958F2E9-C877-4C68-8294-2B31BB507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096" y="2534953"/>
            <a:ext cx="684904" cy="7659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C388151-C4E1-41BF-B399-DA5857F2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95" y="2557575"/>
            <a:ext cx="563929" cy="6553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7AEA7F4-18E3-4D6B-B0BF-19E644E53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273" y="2403402"/>
            <a:ext cx="554912" cy="76300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8948759-64AF-4DD3-BC63-F4C99D63D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22" y="4384859"/>
            <a:ext cx="3690239" cy="219560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9347CF1-231D-43B2-9944-1DD349A0F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240" y="4853065"/>
            <a:ext cx="426757" cy="5410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F5BD5A-60D6-437F-A2F7-14EB500069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065" y="4868305"/>
            <a:ext cx="468925" cy="54106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F3CDB68-DBB8-455A-9CD9-1630D6ACE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3691">
            <a:off x="674964" y="4998040"/>
            <a:ext cx="342930" cy="57155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3835C5D-6108-41B7-B0D2-B75BF0F8A6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4049" y="1780222"/>
            <a:ext cx="3366906" cy="179451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584E885-F39A-4924-A8C6-965215872A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3743" y="2088036"/>
            <a:ext cx="596238" cy="93907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0394103-BB70-47BB-81BA-26E603260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7052" y="4120179"/>
            <a:ext cx="3557226" cy="2460285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9BD8E2F-6DB3-4AD8-9D02-B354F920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729" y="4120179"/>
            <a:ext cx="847205" cy="107279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076E321-7579-4A6D-B3D4-3C394F3DC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357" y="1581374"/>
            <a:ext cx="2922002" cy="25212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BE0C2B51-103B-4C93-907D-20541499BC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6990" y="2384724"/>
            <a:ext cx="543233" cy="623711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04D88ED9-785F-4694-A6BA-916A50256F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716" y="1923299"/>
            <a:ext cx="543232" cy="72816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015712-8A4F-46B9-9343-D8D4160B78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0591" y="4525442"/>
            <a:ext cx="5041776" cy="2030168"/>
          </a:xfrm>
          <a:prstGeom prst="rect">
            <a:avLst/>
          </a:prstGeom>
          <a:ln w="50800">
            <a:solidFill>
              <a:srgbClr val="00B05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2BB5800-52CD-43F3-B8C2-B02C1C6B91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91598" y="5205401"/>
            <a:ext cx="680350" cy="7267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6229F9E-ACB6-448B-A19C-4015F04201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08476" y="4509808"/>
            <a:ext cx="444138" cy="4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4293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17603</TotalTime>
  <Words>158</Words>
  <Application>Microsoft Office PowerPoint</Application>
  <PresentationFormat>Widescreen</PresentationFormat>
  <Paragraphs>39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2841</cp:revision>
  <cp:lastPrinted>2021-05-10T16:28:05Z</cp:lastPrinted>
  <dcterms:created xsi:type="dcterms:W3CDTF">2020-08-07T13:20:56Z</dcterms:created>
  <dcterms:modified xsi:type="dcterms:W3CDTF">2021-10-08T10:25:23Z</dcterms:modified>
</cp:coreProperties>
</file>