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8071" r:id="rId2"/>
    <p:sldId id="8072" r:id="rId3"/>
  </p:sldIdLst>
  <p:sldSz cx="12192000" cy="6858000"/>
  <p:notesSz cx="9918700" cy="68199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ASIT Military Assistant" initials="MMA" lastIdx="1" clrIdx="0">
    <p:extLst>
      <p:ext uri="{19B8F6BF-5375-455C-9EA6-DF929625EA0E}">
        <p15:presenceInfo xmlns:p15="http://schemas.microsoft.com/office/powerpoint/2012/main" userId="MIASIT Military Assistant" providerId="None"/>
      </p:ext>
    </p:extLst>
  </p:cmAuthor>
  <p:cmAuthor id="2" name="J3 DEPUTY" initials="JD" lastIdx="1" clrIdx="1">
    <p:extLst>
      <p:ext uri="{19B8F6BF-5375-455C-9EA6-DF929625EA0E}">
        <p15:presenceInfo xmlns:p15="http://schemas.microsoft.com/office/powerpoint/2012/main" userId="J3 DEPUT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1E1"/>
    <a:srgbClr val="70AD47"/>
    <a:srgbClr val="A6A6A6"/>
    <a:srgbClr val="DDDDDD"/>
    <a:srgbClr val="92D050"/>
    <a:srgbClr val="FFFFFF"/>
    <a:srgbClr val="FFFF00"/>
    <a:srgbClr val="F0F0F0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69" autoAdjust="0"/>
    <p:restoredTop sz="86320" autoAdjust="0"/>
  </p:normalViewPr>
  <p:slideViewPr>
    <p:cSldViewPr snapToGrid="0" snapToObjects="1">
      <p:cViewPr varScale="1">
        <p:scale>
          <a:sx n="71" d="100"/>
          <a:sy n="71" d="100"/>
        </p:scale>
        <p:origin x="610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-1486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617366" y="0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0D88C-1EE7-4322-9234-C91CD42BD240}" type="datetimeFigureOut">
              <a:rPr lang="it-IT" smtClean="0"/>
              <a:t>06/10/2021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6478251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617366" y="6478251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D4D29-11A9-468C-A63F-D2776D9A54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10339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4298103" cy="342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18306" y="2"/>
            <a:ext cx="4298103" cy="342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E6BD0-218D-AF44-A53D-8D3EA799E4FD}" type="datetimeFigureOut">
              <a:rPr lang="it-IT" smtClean="0"/>
              <a:pPr/>
              <a:t>06/10/2021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52488"/>
            <a:ext cx="4089400" cy="2300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1871" y="3282078"/>
            <a:ext cx="7934960" cy="268533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4" y="6477722"/>
            <a:ext cx="4298103" cy="3421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18306" y="6477722"/>
            <a:ext cx="4298103" cy="3421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227C4-2360-5C4E-9D8A-32A3A23409C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0439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330929" y="2385869"/>
            <a:ext cx="1765070" cy="2086263"/>
          </a:xfrm>
          <a:custGeom>
            <a:avLst/>
            <a:gdLst>
              <a:gd name="connsiteX0" fmla="*/ 0 w 3530600"/>
              <a:gd name="connsiteY0" fmla="*/ 0 h 4172525"/>
              <a:gd name="connsiteX1" fmla="*/ 3530600 w 3530600"/>
              <a:gd name="connsiteY1" fmla="*/ 0 h 4172525"/>
              <a:gd name="connsiteX2" fmla="*/ 3530600 w 3530600"/>
              <a:gd name="connsiteY2" fmla="*/ 4172525 h 4172525"/>
              <a:gd name="connsiteX3" fmla="*/ 0 w 3530600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0" h="4172525">
                <a:moveTo>
                  <a:pt x="0" y="0"/>
                </a:moveTo>
                <a:lnTo>
                  <a:pt x="3530600" y="0"/>
                </a:lnTo>
                <a:lnTo>
                  <a:pt x="3530600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096000" y="2385869"/>
            <a:ext cx="1765070" cy="2086263"/>
          </a:xfrm>
          <a:custGeom>
            <a:avLst/>
            <a:gdLst>
              <a:gd name="connsiteX0" fmla="*/ 0 w 3530600"/>
              <a:gd name="connsiteY0" fmla="*/ 0 h 4172525"/>
              <a:gd name="connsiteX1" fmla="*/ 3530600 w 3530600"/>
              <a:gd name="connsiteY1" fmla="*/ 0 h 4172525"/>
              <a:gd name="connsiteX2" fmla="*/ 3530600 w 3530600"/>
              <a:gd name="connsiteY2" fmla="*/ 4172525 h 4172525"/>
              <a:gd name="connsiteX3" fmla="*/ 0 w 3530600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0" h="4172525">
                <a:moveTo>
                  <a:pt x="0" y="0"/>
                </a:moveTo>
                <a:lnTo>
                  <a:pt x="3530600" y="0"/>
                </a:lnTo>
                <a:lnTo>
                  <a:pt x="3530600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7861070" y="2385869"/>
            <a:ext cx="1765071" cy="2086263"/>
          </a:xfrm>
          <a:custGeom>
            <a:avLst/>
            <a:gdLst>
              <a:gd name="connsiteX0" fmla="*/ 0 w 3530601"/>
              <a:gd name="connsiteY0" fmla="*/ 0 h 4172525"/>
              <a:gd name="connsiteX1" fmla="*/ 3530601 w 3530601"/>
              <a:gd name="connsiteY1" fmla="*/ 0 h 4172525"/>
              <a:gd name="connsiteX2" fmla="*/ 3530601 w 3530601"/>
              <a:gd name="connsiteY2" fmla="*/ 4172525 h 4172525"/>
              <a:gd name="connsiteX3" fmla="*/ 0 w 3530601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1" h="4172525">
                <a:moveTo>
                  <a:pt x="0" y="0"/>
                </a:moveTo>
                <a:lnTo>
                  <a:pt x="3530601" y="0"/>
                </a:lnTo>
                <a:lnTo>
                  <a:pt x="3530601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9626139" y="2385869"/>
            <a:ext cx="1765070" cy="2086263"/>
          </a:xfrm>
          <a:custGeom>
            <a:avLst/>
            <a:gdLst>
              <a:gd name="connsiteX0" fmla="*/ 0 w 3530600"/>
              <a:gd name="connsiteY0" fmla="*/ 0 h 4172525"/>
              <a:gd name="connsiteX1" fmla="*/ 3530600 w 3530600"/>
              <a:gd name="connsiteY1" fmla="*/ 0 h 4172525"/>
              <a:gd name="connsiteX2" fmla="*/ 3530600 w 3530600"/>
              <a:gd name="connsiteY2" fmla="*/ 4172525 h 4172525"/>
              <a:gd name="connsiteX3" fmla="*/ 0 w 3530600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0" h="4172525">
                <a:moveTo>
                  <a:pt x="0" y="0"/>
                </a:moveTo>
                <a:lnTo>
                  <a:pt x="3530600" y="0"/>
                </a:lnTo>
                <a:lnTo>
                  <a:pt x="3530600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4695099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2880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fld id="{2B9C3E43-5E03-4022-AA7A-14AD5055F2BD}" type="datetime1">
              <a:rPr lang="it-IT" smtClean="0"/>
              <a:t>06/10/2021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fld id="{09222260-329D-49CC-9899-21FA022FBF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53" y="692142"/>
            <a:ext cx="11160000" cy="127091"/>
          </a:xfrm>
          <a:prstGeom prst="rect">
            <a:avLst/>
          </a:prstGeom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Segnaposto numero diapositiva 5"/>
          <p:cNvSpPr txBox="1">
            <a:spLocks/>
          </p:cNvSpPr>
          <p:nvPr userDrawn="1"/>
        </p:nvSpPr>
        <p:spPr>
          <a:xfrm>
            <a:off x="11276013" y="6381750"/>
            <a:ext cx="714375" cy="366713"/>
          </a:xfrm>
          <a:prstGeom prst="rect">
            <a:avLst/>
          </a:prstGeom>
        </p:spPr>
        <p:txBody>
          <a:bodyPr lIns="91407" tIns="45719" rIns="91407" bIns="4571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fld id="{6F381265-5705-45C3-AD2C-BAEDFA8894FF}" type="slidenum">
              <a:rPr lang="it-IT" altLang="it-IT" sz="1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algn="ctr"/>
              <a:t>‹N›</a:t>
            </a:fld>
            <a:endParaRPr lang="it-IT" altLang="it-IT" sz="160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77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7" r:id="rId3"/>
  </p:sldLayoutIdLst>
  <p:transition spd="slow">
    <p:fade/>
  </p:transition>
  <p:hf sldNum="0" hdr="0" ftr="0" dt="0"/>
  <p:txStyles>
    <p:titleStyle>
      <a:lvl1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2pPr>
      <a:lvl3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3pPr>
      <a:lvl4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4pPr>
      <a:lvl5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5pPr>
      <a:lvl6pPr marL="609585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1219170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828754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2438339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5425" indent="-225425" algn="l" defTabSz="911225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26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398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5970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42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3472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0468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7464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4470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3992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8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7984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1974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896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7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72B5C682-DD23-466A-8598-0DD0640201EF}"/>
              </a:ext>
            </a:extLst>
          </p:cNvPr>
          <p:cNvSpPr/>
          <p:nvPr/>
        </p:nvSpPr>
        <p:spPr>
          <a:xfrm>
            <a:off x="-974650" y="-15275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it-IT" dirty="0"/>
          </a:p>
        </p:txBody>
      </p:sp>
      <p:sp>
        <p:nvSpPr>
          <p:cNvPr id="6" name="CustomShape 2">
            <a:extLst>
              <a:ext uri="{FF2B5EF4-FFF2-40B4-BE49-F238E27FC236}">
                <a16:creationId xmlns:a16="http://schemas.microsoft.com/office/drawing/2014/main" id="{54AF9D9C-79A7-4D59-97C2-A41F0FF977FF}"/>
              </a:ext>
            </a:extLst>
          </p:cNvPr>
          <p:cNvSpPr/>
          <p:nvPr/>
        </p:nvSpPr>
        <p:spPr>
          <a:xfrm>
            <a:off x="224326" y="206769"/>
            <a:ext cx="1839687" cy="36933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8ECFFB4-D123-4D4C-BD73-62D4F227FBDC}"/>
              </a:ext>
            </a:extLst>
          </p:cNvPr>
          <p:cNvSpPr txBox="1"/>
          <p:nvPr/>
        </p:nvSpPr>
        <p:spPr>
          <a:xfrm>
            <a:off x="724517" y="221567"/>
            <a:ext cx="354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1800" b="1" spc="-1" dirty="0">
                <a:solidFill>
                  <a:srgbClr val="000000"/>
                </a:solidFill>
                <a:latin typeface="Tahoma"/>
                <a:ea typeface="Tahoma"/>
              </a:rPr>
              <a:t>CPT</a:t>
            </a:r>
            <a:endParaRPr lang="it-IT" sz="1800" spc="-1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96E8383-C0CB-48A6-B20A-8DE889A64C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0" t="4539" r="3880" b="5443"/>
          <a:stretch/>
        </p:blipFill>
        <p:spPr>
          <a:xfrm>
            <a:off x="-920100" y="58615"/>
            <a:ext cx="1085982" cy="1064569"/>
          </a:xfrm>
          <a:prstGeom prst="ellipse">
            <a:avLst/>
          </a:prstGeom>
        </p:spPr>
      </p:pic>
      <p:sp>
        <p:nvSpPr>
          <p:cNvPr id="7" name="Sottotitolo 2">
            <a:extLst>
              <a:ext uri="{FF2B5EF4-FFF2-40B4-BE49-F238E27FC236}">
                <a16:creationId xmlns:a16="http://schemas.microsoft.com/office/drawing/2014/main" id="{DFA65553-5AB5-4547-AD10-FA5DD4265D0A}"/>
              </a:ext>
            </a:extLst>
          </p:cNvPr>
          <p:cNvSpPr txBox="1">
            <a:spLocks/>
          </p:cNvSpPr>
          <p:nvPr/>
        </p:nvSpPr>
        <p:spPr>
          <a:xfrm>
            <a:off x="3284995" y="1304969"/>
            <a:ext cx="4383157" cy="1325615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5425" indent="-225425" algn="l" defTabSz="911225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2625" indent="-225425" algn="l" defTabSz="911225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39825" indent="-225425" algn="l" defTabSz="911225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597025" indent="-225425" algn="l" defTabSz="911225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4225" indent="-225425" algn="l" defTabSz="911225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3472" indent="-228504" algn="l" defTabSz="9139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68" indent="-228504" algn="l" defTabSz="9139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64" indent="-228504" algn="l" defTabSz="9139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70" indent="-228504" algn="l" defTabSz="9139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pPr marL="342900" indent="-342900"/>
            <a:endParaRPr lang="it-IT" dirty="0"/>
          </a:p>
          <a:p>
            <a:pPr marL="0" indent="0">
              <a:buNone/>
            </a:pPr>
            <a:r>
              <a:rPr lang="it-IT" dirty="0"/>
              <a:t>   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F181960-BC30-47B5-A30A-D0732A9575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80" y="4294747"/>
            <a:ext cx="1658562" cy="1030382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E7582B5-5E55-4514-ACCC-506D395B8E44}"/>
              </a:ext>
            </a:extLst>
          </p:cNvPr>
          <p:cNvSpPr txBox="1"/>
          <p:nvPr/>
        </p:nvSpPr>
        <p:spPr>
          <a:xfrm>
            <a:off x="1101210" y="4319983"/>
            <a:ext cx="43831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1600" b="1" dirty="0"/>
              <a:t>MEZZO 5-2255823</a:t>
            </a:r>
          </a:p>
          <a:p>
            <a:r>
              <a:rPr lang="it-IT" sz="1600" b="1" dirty="0"/>
              <a:t>    CA. Placido TORRESI</a:t>
            </a:r>
          </a:p>
          <a:p>
            <a:r>
              <a:rPr lang="it-IT" sz="1600" b="1" dirty="0"/>
              <a:t>    T.V. Davide LUNETTO</a:t>
            </a:r>
          </a:p>
          <a:p>
            <a:r>
              <a:rPr lang="it-IT" sz="1600" b="1" dirty="0"/>
              <a:t>    2°C Vito CAVASINO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9FE4EC5-CBAE-4929-963D-58DA6B0CD66C}"/>
              </a:ext>
            </a:extLst>
          </p:cNvPr>
          <p:cNvSpPr txBox="1"/>
          <p:nvPr/>
        </p:nvSpPr>
        <p:spPr>
          <a:xfrm>
            <a:off x="1090377" y="5601967"/>
            <a:ext cx="39593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1600" b="1" dirty="0"/>
              <a:t>MEZZO 25-188316</a:t>
            </a:r>
          </a:p>
          <a:p>
            <a:r>
              <a:rPr lang="it-IT" sz="1600" b="1" dirty="0"/>
              <a:t>    Ten. Col. Riccardo ZAZZERI</a:t>
            </a:r>
          </a:p>
          <a:p>
            <a:r>
              <a:rPr lang="it-IT" sz="1600" b="1" dirty="0"/>
              <a:t>    SCP 1°cl sc Enrico BERGANTINO</a:t>
            </a:r>
          </a:p>
          <a:p>
            <a:r>
              <a:rPr lang="it-IT" sz="1600" b="1" dirty="0"/>
              <a:t>    INTERP. </a:t>
            </a:r>
            <a:r>
              <a:rPr lang="it-IT" sz="1600" b="1" dirty="0" err="1"/>
              <a:t>Aimen</a:t>
            </a:r>
            <a:r>
              <a:rPr lang="it-IT" sz="1600" b="1" dirty="0"/>
              <a:t> BATRUNA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FB6170D5-DAF1-4041-8B9D-A5136C9681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142" y="5725289"/>
            <a:ext cx="1658563" cy="103038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D4E78DB-BB74-4182-8E9D-67D8B18D2C45}"/>
              </a:ext>
            </a:extLst>
          </p:cNvPr>
          <p:cNvSpPr txBox="1"/>
          <p:nvPr/>
        </p:nvSpPr>
        <p:spPr>
          <a:xfrm>
            <a:off x="4364286" y="332142"/>
            <a:ext cx="2583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07/10/2021</a:t>
            </a:r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343968F6-3E36-4FDD-8D9A-C3E902B2A17B}"/>
              </a:ext>
            </a:extLst>
          </p:cNvPr>
          <p:cNvCxnSpPr/>
          <p:nvPr/>
        </p:nvCxnSpPr>
        <p:spPr>
          <a:xfrm flipV="1">
            <a:off x="11627484" y="2814987"/>
            <a:ext cx="0" cy="3650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magine 23">
            <a:extLst>
              <a:ext uri="{FF2B5EF4-FFF2-40B4-BE49-F238E27FC236}">
                <a16:creationId xmlns:a16="http://schemas.microsoft.com/office/drawing/2014/main" id="{0F247535-84E9-44BD-8C6D-4A814F957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991" y="2499859"/>
            <a:ext cx="4550513" cy="425581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730F8BB3-A961-44BD-A4F0-2817D7A1877D}"/>
              </a:ext>
            </a:extLst>
          </p:cNvPr>
          <p:cNvCxnSpPr>
            <a:cxnSpLocks/>
          </p:cNvCxnSpPr>
          <p:nvPr/>
        </p:nvCxnSpPr>
        <p:spPr>
          <a:xfrm flipH="1">
            <a:off x="10429088" y="5548034"/>
            <a:ext cx="672535" cy="1941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3BD22CE1-CDC9-4E95-BB79-6EAE227B62BA}"/>
              </a:ext>
            </a:extLst>
          </p:cNvPr>
          <p:cNvSpPr txBox="1"/>
          <p:nvPr/>
        </p:nvSpPr>
        <p:spPr>
          <a:xfrm>
            <a:off x="10876701" y="5218208"/>
            <a:ext cx="1183538" cy="383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HQ GENIO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E4833F32-091D-4B37-BC23-08337411CF89}"/>
              </a:ext>
            </a:extLst>
          </p:cNvPr>
          <p:cNvSpPr txBox="1"/>
          <p:nvPr/>
        </p:nvSpPr>
        <p:spPr>
          <a:xfrm>
            <a:off x="11410129" y="2796277"/>
            <a:ext cx="684375" cy="383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</a:t>
            </a:r>
          </a:p>
        </p:txBody>
      </p: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6F1FA323-95E0-48FE-B56B-057170A4A01E}"/>
              </a:ext>
            </a:extLst>
          </p:cNvPr>
          <p:cNvCxnSpPr/>
          <p:nvPr/>
        </p:nvCxnSpPr>
        <p:spPr>
          <a:xfrm flipV="1">
            <a:off x="11752316" y="2747342"/>
            <a:ext cx="0" cy="432694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B6CA30EF-9F54-4E76-8A76-6477A59D3952}"/>
              </a:ext>
            </a:extLst>
          </p:cNvPr>
          <p:cNvCxnSpPr>
            <a:cxnSpLocks/>
          </p:cNvCxnSpPr>
          <p:nvPr/>
        </p:nvCxnSpPr>
        <p:spPr>
          <a:xfrm flipV="1">
            <a:off x="9600532" y="5311865"/>
            <a:ext cx="218715" cy="267499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8D06E5A2-03E2-4D4C-ADD9-62E1B5132095}"/>
              </a:ext>
            </a:extLst>
          </p:cNvPr>
          <p:cNvSpPr txBox="1"/>
          <p:nvPr/>
        </p:nvSpPr>
        <p:spPr>
          <a:xfrm>
            <a:off x="9068465" y="5410087"/>
            <a:ext cx="824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GATE</a:t>
            </a: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A382D247-C1DA-497A-B605-1AF1DE02FE12}"/>
              </a:ext>
            </a:extLst>
          </p:cNvPr>
          <p:cNvSpPr/>
          <p:nvPr/>
        </p:nvSpPr>
        <p:spPr>
          <a:xfrm rot="17766084">
            <a:off x="9877091" y="5489761"/>
            <a:ext cx="806502" cy="337044"/>
          </a:xfrm>
          <a:prstGeom prst="rect">
            <a:avLst/>
          </a:prstGeom>
          <a:solidFill>
            <a:srgbClr val="FF0000">
              <a:alpha val="26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8" name="Immagine 37">
            <a:extLst>
              <a:ext uri="{FF2B5EF4-FFF2-40B4-BE49-F238E27FC236}">
                <a16:creationId xmlns:a16="http://schemas.microsoft.com/office/drawing/2014/main" id="{F9E402E6-D94B-44F3-B249-1E8E766BFE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991" y="39148"/>
            <a:ext cx="4598600" cy="23768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3E28F114-C130-4CB9-8823-12AF5BAF3832}"/>
              </a:ext>
            </a:extLst>
          </p:cNvPr>
          <p:cNvSpPr txBox="1"/>
          <p:nvPr/>
        </p:nvSpPr>
        <p:spPr>
          <a:xfrm>
            <a:off x="10568778" y="1309966"/>
            <a:ext cx="1183538" cy="383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HQ GENIO</a:t>
            </a:r>
          </a:p>
        </p:txBody>
      </p:sp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9ECA7038-DBD1-4D29-BC68-219541A058F0}"/>
              </a:ext>
            </a:extLst>
          </p:cNvPr>
          <p:cNvCxnSpPr>
            <a:cxnSpLocks/>
          </p:cNvCxnSpPr>
          <p:nvPr/>
        </p:nvCxnSpPr>
        <p:spPr>
          <a:xfrm flipH="1">
            <a:off x="10519369" y="1689705"/>
            <a:ext cx="672536" cy="26140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94592202-7C42-4F57-BAA5-66E4B19D0531}"/>
              </a:ext>
            </a:extLst>
          </p:cNvPr>
          <p:cNvSpPr txBox="1"/>
          <p:nvPr/>
        </p:nvSpPr>
        <p:spPr>
          <a:xfrm>
            <a:off x="11410128" y="156262"/>
            <a:ext cx="684375" cy="383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</a:t>
            </a:r>
          </a:p>
        </p:txBody>
      </p:sp>
      <p:cxnSp>
        <p:nvCxnSpPr>
          <p:cNvPr id="46" name="Connettore 2 45">
            <a:extLst>
              <a:ext uri="{FF2B5EF4-FFF2-40B4-BE49-F238E27FC236}">
                <a16:creationId xmlns:a16="http://schemas.microsoft.com/office/drawing/2014/main" id="{B5EDF66D-9B12-495E-A7E8-3827648D2D44}"/>
              </a:ext>
            </a:extLst>
          </p:cNvPr>
          <p:cNvCxnSpPr/>
          <p:nvPr/>
        </p:nvCxnSpPr>
        <p:spPr>
          <a:xfrm flipV="1">
            <a:off x="11796336" y="107327"/>
            <a:ext cx="0" cy="432694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A14AF1B4-E540-432C-8393-C2AA69F1317A}"/>
              </a:ext>
            </a:extLst>
          </p:cNvPr>
          <p:cNvSpPr txBox="1"/>
          <p:nvPr/>
        </p:nvSpPr>
        <p:spPr>
          <a:xfrm>
            <a:off x="-597792" y="1376446"/>
            <a:ext cx="60743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WHAT</a:t>
            </a:r>
            <a:r>
              <a:rPr lang="it-IT" dirty="0"/>
              <a:t>: SCORTA </a:t>
            </a:r>
            <a:r>
              <a:rPr lang="it-IT" dirty="0" err="1"/>
              <a:t>Com</a:t>
            </a:r>
            <a:r>
              <a:rPr lang="it-IT" dirty="0"/>
              <a:t> MIASIT PER INCONTRO CON GEN. GENIO</a:t>
            </a:r>
          </a:p>
          <a:p>
            <a:r>
              <a:rPr lang="it-IT" b="1" dirty="0"/>
              <a:t>WHO: </a:t>
            </a:r>
            <a:r>
              <a:rPr lang="it-IT" dirty="0"/>
              <a:t>CPT + STAFF MIASIT (2+4) 6</a:t>
            </a:r>
          </a:p>
          <a:p>
            <a:r>
              <a:rPr lang="it-IT" b="1" dirty="0"/>
              <a:t>WHERE:</a:t>
            </a:r>
            <a:r>
              <a:rPr lang="it-IT" dirty="0">
                <a:solidFill>
                  <a:srgbClr val="FF0000"/>
                </a:solidFill>
              </a:rPr>
              <a:t>HQ GENIO </a:t>
            </a:r>
            <a:r>
              <a:rPr lang="it-IT" dirty="0"/>
              <a:t>33S US33693 31815</a:t>
            </a:r>
            <a:endParaRPr lang="it-IT" b="1" dirty="0"/>
          </a:p>
          <a:p>
            <a:r>
              <a:rPr lang="it-IT" b="1" dirty="0"/>
              <a:t>WHEN:07/</a:t>
            </a:r>
            <a:r>
              <a:rPr lang="it-IT" b="1" dirty="0" err="1"/>
              <a:t>oct</a:t>
            </a:r>
            <a:r>
              <a:rPr lang="it-IT" b="1" dirty="0"/>
              <a:t> 09.30 – 12.00</a:t>
            </a:r>
          </a:p>
          <a:p>
            <a:r>
              <a:rPr lang="it-IT" b="1" dirty="0"/>
              <a:t>WHY:</a:t>
            </a:r>
            <a:r>
              <a:rPr lang="it-IT" altLang="it-IT" sz="1800" dirty="0"/>
              <a:t> ASSICURARE SCORTA E TUTELA </a:t>
            </a:r>
            <a:r>
              <a:rPr lang="it-IT" altLang="it-IT" dirty="0"/>
              <a:t>al </a:t>
            </a:r>
            <a:r>
              <a:rPr lang="it-IT" altLang="it-IT" sz="1800" dirty="0" err="1"/>
              <a:t>Com</a:t>
            </a:r>
            <a:r>
              <a:rPr lang="it-IT" altLang="it-IT" sz="1800" dirty="0"/>
              <a:t> MIASIT </a:t>
            </a:r>
            <a:endParaRPr lang="it-IT" b="1" dirty="0"/>
          </a:p>
        </p:txBody>
      </p: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7F96CCC4-3BCA-47DA-8CC2-A4A42874BDEF}"/>
              </a:ext>
            </a:extLst>
          </p:cNvPr>
          <p:cNvCxnSpPr/>
          <p:nvPr/>
        </p:nvCxnSpPr>
        <p:spPr>
          <a:xfrm>
            <a:off x="530087" y="3326296"/>
            <a:ext cx="5791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diritto 51">
            <a:extLst>
              <a:ext uri="{FF2B5EF4-FFF2-40B4-BE49-F238E27FC236}">
                <a16:creationId xmlns:a16="http://schemas.microsoft.com/office/drawing/2014/main" id="{6BA765BD-B193-4848-B565-9AA6C928A53B}"/>
              </a:ext>
            </a:extLst>
          </p:cNvPr>
          <p:cNvCxnSpPr>
            <a:cxnSpLocks/>
          </p:cNvCxnSpPr>
          <p:nvPr/>
        </p:nvCxnSpPr>
        <p:spPr>
          <a:xfrm flipV="1">
            <a:off x="530087" y="3180522"/>
            <a:ext cx="0" cy="29154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86C9BECD-FB3F-4225-93F5-356998EDA556}"/>
              </a:ext>
            </a:extLst>
          </p:cNvPr>
          <p:cNvCxnSpPr>
            <a:cxnSpLocks/>
          </p:cNvCxnSpPr>
          <p:nvPr/>
        </p:nvCxnSpPr>
        <p:spPr>
          <a:xfrm flipV="1">
            <a:off x="1241444" y="3170207"/>
            <a:ext cx="0" cy="29154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diritto 54">
            <a:extLst>
              <a:ext uri="{FF2B5EF4-FFF2-40B4-BE49-F238E27FC236}">
                <a16:creationId xmlns:a16="http://schemas.microsoft.com/office/drawing/2014/main" id="{9E93D558-4EBF-4D57-AE43-86601C8E910D}"/>
              </a:ext>
            </a:extLst>
          </p:cNvPr>
          <p:cNvCxnSpPr>
            <a:cxnSpLocks/>
          </p:cNvCxnSpPr>
          <p:nvPr/>
        </p:nvCxnSpPr>
        <p:spPr>
          <a:xfrm flipV="1">
            <a:off x="4965768" y="3226153"/>
            <a:ext cx="0" cy="29154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diritto 55">
            <a:extLst>
              <a:ext uri="{FF2B5EF4-FFF2-40B4-BE49-F238E27FC236}">
                <a16:creationId xmlns:a16="http://schemas.microsoft.com/office/drawing/2014/main" id="{60597F36-E6ED-4F35-8DC7-F0C42E55AA8D}"/>
              </a:ext>
            </a:extLst>
          </p:cNvPr>
          <p:cNvCxnSpPr>
            <a:cxnSpLocks/>
          </p:cNvCxnSpPr>
          <p:nvPr/>
        </p:nvCxnSpPr>
        <p:spPr>
          <a:xfrm flipV="1">
            <a:off x="6321287" y="3170207"/>
            <a:ext cx="0" cy="29154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2 57">
            <a:extLst>
              <a:ext uri="{FF2B5EF4-FFF2-40B4-BE49-F238E27FC236}">
                <a16:creationId xmlns:a16="http://schemas.microsoft.com/office/drawing/2014/main" id="{AFB6D577-946D-4BC7-9F02-306A08616CBC}"/>
              </a:ext>
            </a:extLst>
          </p:cNvPr>
          <p:cNvCxnSpPr>
            <a:cxnSpLocks/>
          </p:cNvCxnSpPr>
          <p:nvPr/>
        </p:nvCxnSpPr>
        <p:spPr>
          <a:xfrm flipV="1">
            <a:off x="165882" y="3384460"/>
            <a:ext cx="293604" cy="291548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357659D6-4F5F-47EB-8F6E-EC54A7A9AE2C}"/>
              </a:ext>
            </a:extLst>
          </p:cNvPr>
          <p:cNvSpPr txBox="1"/>
          <p:nvPr/>
        </p:nvSpPr>
        <p:spPr>
          <a:xfrm>
            <a:off x="-223926" y="3607453"/>
            <a:ext cx="1676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PARTENZA</a:t>
            </a:r>
          </a:p>
          <a:p>
            <a:r>
              <a:rPr lang="it-IT" dirty="0"/>
              <a:t>     AMB.</a:t>
            </a:r>
          </a:p>
        </p:txBody>
      </p:sp>
      <p:cxnSp>
        <p:nvCxnSpPr>
          <p:cNvPr id="62" name="Connettore 2 61">
            <a:extLst>
              <a:ext uri="{FF2B5EF4-FFF2-40B4-BE49-F238E27FC236}">
                <a16:creationId xmlns:a16="http://schemas.microsoft.com/office/drawing/2014/main" id="{EBD841BB-B059-41A5-883C-BA5C8755C1D9}"/>
              </a:ext>
            </a:extLst>
          </p:cNvPr>
          <p:cNvCxnSpPr>
            <a:cxnSpLocks/>
          </p:cNvCxnSpPr>
          <p:nvPr/>
        </p:nvCxnSpPr>
        <p:spPr>
          <a:xfrm flipH="1" flipV="1">
            <a:off x="1223338" y="3431839"/>
            <a:ext cx="249541" cy="205788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C82E494F-559C-46CB-9F97-8C29DD2774E9}"/>
              </a:ext>
            </a:extLst>
          </p:cNvPr>
          <p:cNvSpPr txBox="1"/>
          <p:nvPr/>
        </p:nvSpPr>
        <p:spPr>
          <a:xfrm>
            <a:off x="1264989" y="3639321"/>
            <a:ext cx="1676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ARR. HQ GENIO</a:t>
            </a:r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0F009590-BF8A-4C4C-93AE-4FFD2C034501}"/>
              </a:ext>
            </a:extLst>
          </p:cNvPr>
          <p:cNvSpPr txBox="1"/>
          <p:nvPr/>
        </p:nvSpPr>
        <p:spPr>
          <a:xfrm>
            <a:off x="6109248" y="3589266"/>
            <a:ext cx="1676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ARRIVO AMB.</a:t>
            </a:r>
          </a:p>
        </p:txBody>
      </p: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02D6B165-7313-4F5D-9680-0AE65000A756}"/>
              </a:ext>
            </a:extLst>
          </p:cNvPr>
          <p:cNvSpPr txBox="1"/>
          <p:nvPr/>
        </p:nvSpPr>
        <p:spPr>
          <a:xfrm>
            <a:off x="4283291" y="3568994"/>
            <a:ext cx="1676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RIPARTENZA DA HQ GENIO</a:t>
            </a:r>
          </a:p>
        </p:txBody>
      </p: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EA2735ED-1951-44F9-B6E7-C8DED0F74FCA}"/>
              </a:ext>
            </a:extLst>
          </p:cNvPr>
          <p:cNvSpPr txBox="1"/>
          <p:nvPr/>
        </p:nvSpPr>
        <p:spPr>
          <a:xfrm>
            <a:off x="224326" y="2893208"/>
            <a:ext cx="1374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09.30</a:t>
            </a:r>
          </a:p>
        </p:txBody>
      </p: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873EDDB9-F4C6-4AAD-99BC-E57D3261074E}"/>
              </a:ext>
            </a:extLst>
          </p:cNvPr>
          <p:cNvSpPr txBox="1"/>
          <p:nvPr/>
        </p:nvSpPr>
        <p:spPr>
          <a:xfrm>
            <a:off x="6039147" y="2939878"/>
            <a:ext cx="1374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TBD + 35’</a:t>
            </a:r>
          </a:p>
        </p:txBody>
      </p:sp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109A04DB-07EF-4ADA-BAE2-EF19451AC997}"/>
              </a:ext>
            </a:extLst>
          </p:cNvPr>
          <p:cNvSpPr txBox="1"/>
          <p:nvPr/>
        </p:nvSpPr>
        <p:spPr>
          <a:xfrm>
            <a:off x="962777" y="2893208"/>
            <a:ext cx="1374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10.00</a:t>
            </a:r>
          </a:p>
        </p:txBody>
      </p:sp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E2BA6293-821E-4E57-8895-8012FFA9FA74}"/>
              </a:ext>
            </a:extLst>
          </p:cNvPr>
          <p:cNvSpPr txBox="1"/>
          <p:nvPr/>
        </p:nvSpPr>
        <p:spPr>
          <a:xfrm>
            <a:off x="4775508" y="2930602"/>
            <a:ext cx="1374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TBD</a:t>
            </a:r>
          </a:p>
        </p:txBody>
      </p:sp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7EA0475F-F55F-4CD6-9790-ADA9B6B9AD06}"/>
              </a:ext>
            </a:extLst>
          </p:cNvPr>
          <p:cNvSpPr txBox="1"/>
          <p:nvPr/>
        </p:nvSpPr>
        <p:spPr>
          <a:xfrm>
            <a:off x="7587077" y="2775904"/>
            <a:ext cx="2239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DIST: 14.5KM</a:t>
            </a:r>
          </a:p>
          <a:p>
            <a:r>
              <a:rPr lang="it-IT" b="1" dirty="0"/>
              <a:t>TEMPO DI PER. :25</a:t>
            </a:r>
            <a:r>
              <a:rPr lang="it-IT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1013972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72B5C682-DD23-466A-8598-0DD0640201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it-IT" dirty="0"/>
          </a:p>
        </p:txBody>
      </p:sp>
      <p:sp>
        <p:nvSpPr>
          <p:cNvPr id="6" name="CustomShape 2">
            <a:extLst>
              <a:ext uri="{FF2B5EF4-FFF2-40B4-BE49-F238E27FC236}">
                <a16:creationId xmlns:a16="http://schemas.microsoft.com/office/drawing/2014/main" id="{54AF9D9C-79A7-4D59-97C2-A41F0FF977FF}"/>
              </a:ext>
            </a:extLst>
          </p:cNvPr>
          <p:cNvSpPr/>
          <p:nvPr/>
        </p:nvSpPr>
        <p:spPr>
          <a:xfrm>
            <a:off x="1208314" y="444931"/>
            <a:ext cx="1839687" cy="36933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8ECFFB4-D123-4D4C-BD73-62D4F227FBDC}"/>
              </a:ext>
            </a:extLst>
          </p:cNvPr>
          <p:cNvSpPr txBox="1"/>
          <p:nvPr/>
        </p:nvSpPr>
        <p:spPr>
          <a:xfrm>
            <a:off x="1603426" y="444932"/>
            <a:ext cx="354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1800" b="1" spc="-1" dirty="0">
                <a:solidFill>
                  <a:srgbClr val="000000"/>
                </a:solidFill>
                <a:latin typeface="Tahoma"/>
                <a:ea typeface="Tahoma"/>
              </a:rPr>
              <a:t>CPT</a:t>
            </a:r>
            <a:endParaRPr lang="it-IT" sz="1800" spc="-1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96E8383-C0CB-48A6-B20A-8DE889A64C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0" t="4539" r="3880" b="5443"/>
          <a:stretch/>
        </p:blipFill>
        <p:spPr>
          <a:xfrm>
            <a:off x="258722" y="81565"/>
            <a:ext cx="1085982" cy="1064569"/>
          </a:xfrm>
          <a:prstGeom prst="ellipse">
            <a:avLst/>
          </a:prstGeom>
        </p:spPr>
      </p:pic>
      <p:sp>
        <p:nvSpPr>
          <p:cNvPr id="7" name="Sottotitolo 2">
            <a:extLst>
              <a:ext uri="{FF2B5EF4-FFF2-40B4-BE49-F238E27FC236}">
                <a16:creationId xmlns:a16="http://schemas.microsoft.com/office/drawing/2014/main" id="{DFA65553-5AB5-4547-AD10-FA5DD4265D0A}"/>
              </a:ext>
            </a:extLst>
          </p:cNvPr>
          <p:cNvSpPr txBox="1">
            <a:spLocks/>
          </p:cNvSpPr>
          <p:nvPr/>
        </p:nvSpPr>
        <p:spPr>
          <a:xfrm>
            <a:off x="575986" y="1601580"/>
            <a:ext cx="11693236" cy="5113449"/>
          </a:xfrm>
          <a:prstGeom prst="rect">
            <a:avLst/>
          </a:prstGeom>
        </p:spPr>
        <p:txBody>
          <a:bodyPr>
            <a:normAutofit/>
          </a:bodyPr>
          <a:lstStyle>
            <a:lvl1pPr marL="225425" indent="-225425" algn="l" defTabSz="911225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2625" indent="-225425" algn="l" defTabSz="911225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39825" indent="-225425" algn="l" defTabSz="911225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597025" indent="-225425" algn="l" defTabSz="911225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4225" indent="-225425" algn="l" defTabSz="911225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3472" indent="-228504" algn="l" defTabSz="9139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68" indent="-228504" algn="l" defTabSz="9139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64" indent="-228504" algn="l" defTabSz="9139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70" indent="-228504" algn="l" defTabSz="9139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b="1" dirty="0"/>
              <a:t>07.00LT – 13.00LT SCORTA PERSONALE SANITARIO </a:t>
            </a:r>
          </a:p>
          <a:p>
            <a:pPr marL="0" indent="0">
              <a:buNone/>
            </a:pPr>
            <a:r>
              <a:rPr lang="it-IT" sz="1600" dirty="0"/>
              <a:t>(PEACOK-AL WADDAN-ACC. BORDER GUARD) </a:t>
            </a:r>
          </a:p>
          <a:p>
            <a:pPr marL="0" indent="0">
              <a:buNone/>
            </a:pP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33S US 29430 34312</a:t>
            </a:r>
            <a:endParaRPr lang="it-IT" sz="1600" b="1" dirty="0"/>
          </a:p>
          <a:p>
            <a:pPr marL="342900" indent="-342900"/>
            <a:endParaRPr lang="it-IT" dirty="0"/>
          </a:p>
          <a:p>
            <a:endParaRPr lang="it-IT" dirty="0"/>
          </a:p>
          <a:p>
            <a:pPr marL="342900" indent="-342900"/>
            <a:endParaRPr lang="it-IT" dirty="0"/>
          </a:p>
          <a:p>
            <a:pPr marL="0" indent="0">
              <a:buNone/>
            </a:pPr>
            <a:r>
              <a:rPr lang="it-IT" dirty="0"/>
              <a:t>   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F181960-BC30-47B5-A30A-D0732A9575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286" y="3042226"/>
            <a:ext cx="2133787" cy="132561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E7582B5-5E55-4514-ACCC-506D395B8E44}"/>
              </a:ext>
            </a:extLst>
          </p:cNvPr>
          <p:cNvSpPr txBox="1"/>
          <p:nvPr/>
        </p:nvSpPr>
        <p:spPr>
          <a:xfrm>
            <a:off x="549872" y="3109599"/>
            <a:ext cx="4383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- MEZZO 5-1876400</a:t>
            </a:r>
          </a:p>
          <a:p>
            <a:r>
              <a:rPr lang="it-IT" b="1" dirty="0"/>
              <a:t>Cap. GIUSTO  ANTONIO</a:t>
            </a:r>
          </a:p>
          <a:p>
            <a:r>
              <a:rPr lang="it-IT" b="1" dirty="0" err="1"/>
              <a:t>Cmc</a:t>
            </a:r>
            <a:r>
              <a:rPr lang="it-IT" b="1" dirty="0"/>
              <a:t> MARTORELLI LUCA</a:t>
            </a:r>
          </a:p>
          <a:p>
            <a:r>
              <a:rPr lang="it-IT" b="1" dirty="0"/>
              <a:t>INTERPRETE WISAM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9FE4EC5-CBAE-4929-963D-58DA6B0CD66C}"/>
              </a:ext>
            </a:extLst>
          </p:cNvPr>
          <p:cNvSpPr txBox="1"/>
          <p:nvPr/>
        </p:nvSpPr>
        <p:spPr>
          <a:xfrm>
            <a:off x="549871" y="4694287"/>
            <a:ext cx="4383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- MEZZO 3-122187</a:t>
            </a:r>
          </a:p>
          <a:p>
            <a:r>
              <a:rPr lang="it-IT" b="1" dirty="0"/>
              <a:t>LGT MACI LUCIO </a:t>
            </a:r>
          </a:p>
          <a:p>
            <a:r>
              <a:rPr lang="it-IT" b="1" dirty="0" err="1"/>
              <a:t>Cmc</a:t>
            </a:r>
            <a:r>
              <a:rPr lang="it-IT" b="1" dirty="0"/>
              <a:t>    BACCIU MATTEO</a:t>
            </a:r>
          </a:p>
          <a:p>
            <a:r>
              <a:rPr lang="it-IT" b="1" dirty="0"/>
              <a:t>1°Cm MAZZARA GIOACCHINO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FB6170D5-DAF1-4041-8B9D-A5136C9681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078" y="4893611"/>
            <a:ext cx="2133787" cy="1325615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4505072F-06EF-4F34-ADCF-01951FF11B80}"/>
              </a:ext>
            </a:extLst>
          </p:cNvPr>
          <p:cNvGrpSpPr/>
          <p:nvPr/>
        </p:nvGrpSpPr>
        <p:grpSpPr>
          <a:xfrm>
            <a:off x="7871775" y="1374958"/>
            <a:ext cx="2977147" cy="2159348"/>
            <a:chOff x="9399882" y="1018075"/>
            <a:chExt cx="2221033" cy="2078172"/>
          </a:xfrm>
        </p:grpSpPr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9407CF3F-24C4-4F9A-A3F6-B233AA718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99882" y="1018075"/>
              <a:ext cx="2121654" cy="2069695"/>
            </a:xfrm>
            <a:prstGeom prst="rect">
              <a:avLst/>
            </a:prstGeom>
            <a:ln w="31750">
              <a:solidFill>
                <a:schemeClr val="tx1"/>
              </a:solidFill>
            </a:ln>
          </p:spPr>
        </p:pic>
        <p:cxnSp>
          <p:nvCxnSpPr>
            <p:cNvPr id="15" name="Connettore 2 14">
              <a:extLst>
                <a:ext uri="{FF2B5EF4-FFF2-40B4-BE49-F238E27FC236}">
                  <a16:creationId xmlns:a16="http://schemas.microsoft.com/office/drawing/2014/main" id="{B64FD621-4D25-4DD8-A910-1D796F347F6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77425" y="2594663"/>
              <a:ext cx="300847" cy="13225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31CA3BA9-7BB5-4370-A50F-A0999500DFE7}"/>
                </a:ext>
              </a:extLst>
            </p:cNvPr>
            <p:cNvSpPr txBox="1"/>
            <p:nvPr/>
          </p:nvSpPr>
          <p:spPr>
            <a:xfrm>
              <a:off x="10439552" y="2726915"/>
              <a:ext cx="11813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FF0000"/>
                  </a:solidFill>
                </a:rPr>
                <a:t>ACC. B.G</a:t>
              </a:r>
              <a:r>
                <a:rPr lang="it-IT" dirty="0"/>
                <a:t>.</a:t>
              </a:r>
            </a:p>
          </p:txBody>
        </p:sp>
        <p:cxnSp>
          <p:nvCxnSpPr>
            <p:cNvPr id="17" name="Connettore 2 16">
              <a:extLst>
                <a:ext uri="{FF2B5EF4-FFF2-40B4-BE49-F238E27FC236}">
                  <a16:creationId xmlns:a16="http://schemas.microsoft.com/office/drawing/2014/main" id="{4038F00E-E1FA-46AC-AE15-34EB9C7C969E}"/>
                </a:ext>
              </a:extLst>
            </p:cNvPr>
            <p:cNvCxnSpPr/>
            <p:nvPr/>
          </p:nvCxnSpPr>
          <p:spPr>
            <a:xfrm flipV="1">
              <a:off x="9600079" y="1236178"/>
              <a:ext cx="0" cy="35132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F6A57284-075A-44BB-940E-209A3FBDB8F6}"/>
                </a:ext>
              </a:extLst>
            </p:cNvPr>
            <p:cNvSpPr txBox="1"/>
            <p:nvPr/>
          </p:nvSpPr>
          <p:spPr>
            <a:xfrm>
              <a:off x="9600079" y="1329552"/>
              <a:ext cx="882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N</a:t>
              </a:r>
            </a:p>
          </p:txBody>
        </p:sp>
      </p:grp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B496996-2F94-4613-A3B7-54C74B43DFF0}"/>
              </a:ext>
            </a:extLst>
          </p:cNvPr>
          <p:cNvSpPr txBox="1"/>
          <p:nvPr/>
        </p:nvSpPr>
        <p:spPr>
          <a:xfrm>
            <a:off x="3124484" y="814264"/>
            <a:ext cx="1650124" cy="552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D4E78DB-BB74-4182-8E9D-67D8B18D2C45}"/>
              </a:ext>
            </a:extLst>
          </p:cNvPr>
          <p:cNvSpPr txBox="1"/>
          <p:nvPr/>
        </p:nvSpPr>
        <p:spPr>
          <a:xfrm>
            <a:off x="4364286" y="332142"/>
            <a:ext cx="2583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07/10/2021</a:t>
            </a:r>
          </a:p>
        </p:txBody>
      </p:sp>
    </p:spTree>
    <p:extLst>
      <p:ext uri="{BB962C8B-B14F-4D97-AF65-F5344CB8AC3E}">
        <p14:creationId xmlns:p14="http://schemas.microsoft.com/office/powerpoint/2010/main" val="3616448897"/>
      </p:ext>
    </p:extLst>
  </p:cSld>
  <p:clrMapOvr>
    <a:masterClrMapping/>
  </p:clrMapOvr>
</p:sld>
</file>

<file path=ppt/theme/theme1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17547</TotalTime>
  <Words>182</Words>
  <Application>Microsoft Office PowerPoint</Application>
  <PresentationFormat>Widescreen</PresentationFormat>
  <Paragraphs>54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Tahoma</vt:lpstr>
      <vt:lpstr>Times New Roman</vt:lpstr>
      <vt:lpstr>6_Tema di Office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S6 I</cp:lastModifiedBy>
  <cp:revision>2836</cp:revision>
  <cp:lastPrinted>2021-05-10T16:28:05Z</cp:lastPrinted>
  <dcterms:created xsi:type="dcterms:W3CDTF">2020-08-07T13:20:56Z</dcterms:created>
  <dcterms:modified xsi:type="dcterms:W3CDTF">2021-10-06T08:42:57Z</dcterms:modified>
</cp:coreProperties>
</file>