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8071" r:id="rId2"/>
    <p:sldId id="8072" r:id="rId3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20" autoAdjust="0"/>
  </p:normalViewPr>
  <p:slideViewPr>
    <p:cSldViewPr snapToGrid="0" snapToObjects="1">
      <p:cViewPr>
        <p:scale>
          <a:sx n="58" d="100"/>
          <a:sy n="58" d="100"/>
        </p:scale>
        <p:origin x="480" y="23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05/10/2021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8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05/10/2021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-974650" y="-15275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224326" y="206769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724517" y="221567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-920100" y="58615"/>
            <a:ext cx="1085982" cy="1064569"/>
          </a:xfrm>
          <a:prstGeom prst="ellipse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DFA65553-5AB5-4547-AD10-FA5DD4265D0A}"/>
              </a:ext>
            </a:extLst>
          </p:cNvPr>
          <p:cNvSpPr txBox="1">
            <a:spLocks/>
          </p:cNvSpPr>
          <p:nvPr/>
        </p:nvSpPr>
        <p:spPr>
          <a:xfrm>
            <a:off x="3284995" y="1304969"/>
            <a:ext cx="4383157" cy="132561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342900" indent="-342900"/>
            <a:endParaRPr lang="it-IT" dirty="0"/>
          </a:p>
          <a:p>
            <a:pPr marL="0" indent="0">
              <a:buNone/>
            </a:pPr>
            <a:r>
              <a:rPr lang="it-IT" dirty="0"/>
              <a:t>  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181960-BC30-47B5-A30A-D0732A957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80" y="4294747"/>
            <a:ext cx="1658562" cy="103038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7582B5-5E55-4514-ACCC-506D395B8E44}"/>
              </a:ext>
            </a:extLst>
          </p:cNvPr>
          <p:cNvSpPr txBox="1"/>
          <p:nvPr/>
        </p:nvSpPr>
        <p:spPr>
          <a:xfrm>
            <a:off x="1101210" y="4319983"/>
            <a:ext cx="4383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b="1" dirty="0"/>
              <a:t>MEZZO 5-2255823</a:t>
            </a:r>
          </a:p>
          <a:p>
            <a:r>
              <a:rPr lang="it-IT" sz="1600" b="1" dirty="0"/>
              <a:t>    CA. Placido TORRESI</a:t>
            </a:r>
          </a:p>
          <a:p>
            <a:r>
              <a:rPr lang="it-IT" sz="1600" b="1" dirty="0"/>
              <a:t>    T.V. Davide LUNETTO</a:t>
            </a:r>
          </a:p>
          <a:p>
            <a:r>
              <a:rPr lang="it-IT" sz="1600" b="1" dirty="0"/>
              <a:t>    2°C Vito CAVASINO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1090377" y="5601967"/>
            <a:ext cx="39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b="1" dirty="0"/>
              <a:t>MEZZO 25-188316</a:t>
            </a:r>
          </a:p>
          <a:p>
            <a:r>
              <a:rPr lang="it-IT" sz="1600" b="1" dirty="0"/>
              <a:t>    Ten. Col. Riccardo ZAZZERI</a:t>
            </a:r>
          </a:p>
          <a:p>
            <a:r>
              <a:rPr lang="it-IT" sz="1600" b="1" dirty="0"/>
              <a:t>    SCP 1°cl sc Enrico BERGANTINO</a:t>
            </a:r>
          </a:p>
          <a:p>
            <a:r>
              <a:rPr lang="it-IT" sz="1600" b="1" dirty="0"/>
              <a:t>    INTERP. </a:t>
            </a:r>
            <a:r>
              <a:rPr lang="it-IT" sz="1600" b="1" dirty="0" err="1"/>
              <a:t>Aimen</a:t>
            </a:r>
            <a:r>
              <a:rPr lang="it-IT" sz="1600" b="1" dirty="0"/>
              <a:t> BATRUNA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B6170D5-DAF1-4041-8B9D-A5136C968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42" y="5725289"/>
            <a:ext cx="1658563" cy="10303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E78DB-BB74-4182-8E9D-67D8B18D2C45}"/>
              </a:ext>
            </a:extLst>
          </p:cNvPr>
          <p:cNvSpPr txBox="1"/>
          <p:nvPr/>
        </p:nvSpPr>
        <p:spPr>
          <a:xfrm>
            <a:off x="4364286" y="332142"/>
            <a:ext cx="25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06/10/2021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343968F6-3E36-4FDD-8D9A-C3E902B2A17B}"/>
              </a:ext>
            </a:extLst>
          </p:cNvPr>
          <p:cNvCxnSpPr/>
          <p:nvPr/>
        </p:nvCxnSpPr>
        <p:spPr>
          <a:xfrm flipV="1">
            <a:off x="11627484" y="2814987"/>
            <a:ext cx="0" cy="3650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0F247535-84E9-44BD-8C6D-4A814F957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991" y="2499859"/>
            <a:ext cx="4550513" cy="42558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30F8BB3-A961-44BD-A4F0-2817D7A1877D}"/>
              </a:ext>
            </a:extLst>
          </p:cNvPr>
          <p:cNvCxnSpPr>
            <a:cxnSpLocks/>
          </p:cNvCxnSpPr>
          <p:nvPr/>
        </p:nvCxnSpPr>
        <p:spPr>
          <a:xfrm flipH="1">
            <a:off x="10429088" y="5548034"/>
            <a:ext cx="672535" cy="1941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BD22CE1-CDC9-4E95-BB79-6EAE227B62BA}"/>
              </a:ext>
            </a:extLst>
          </p:cNvPr>
          <p:cNvSpPr txBox="1"/>
          <p:nvPr/>
        </p:nvSpPr>
        <p:spPr>
          <a:xfrm>
            <a:off x="10876701" y="5218208"/>
            <a:ext cx="1183538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HQ GENIO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4833F32-091D-4B37-BC23-08337411CF89}"/>
              </a:ext>
            </a:extLst>
          </p:cNvPr>
          <p:cNvSpPr txBox="1"/>
          <p:nvPr/>
        </p:nvSpPr>
        <p:spPr>
          <a:xfrm>
            <a:off x="11410129" y="2796277"/>
            <a:ext cx="684375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6F1FA323-95E0-48FE-B56B-057170A4A01E}"/>
              </a:ext>
            </a:extLst>
          </p:cNvPr>
          <p:cNvCxnSpPr/>
          <p:nvPr/>
        </p:nvCxnSpPr>
        <p:spPr>
          <a:xfrm flipV="1">
            <a:off x="11752316" y="2747342"/>
            <a:ext cx="0" cy="43269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B6CA30EF-9F54-4E76-8A76-6477A59D3952}"/>
              </a:ext>
            </a:extLst>
          </p:cNvPr>
          <p:cNvCxnSpPr>
            <a:cxnSpLocks/>
          </p:cNvCxnSpPr>
          <p:nvPr/>
        </p:nvCxnSpPr>
        <p:spPr>
          <a:xfrm flipV="1">
            <a:off x="9600532" y="5311865"/>
            <a:ext cx="218715" cy="26749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D06E5A2-03E2-4D4C-ADD9-62E1B5132095}"/>
              </a:ext>
            </a:extLst>
          </p:cNvPr>
          <p:cNvSpPr txBox="1"/>
          <p:nvPr/>
        </p:nvSpPr>
        <p:spPr>
          <a:xfrm>
            <a:off x="9068465" y="5410087"/>
            <a:ext cx="82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GATE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A382D247-C1DA-497A-B605-1AF1DE02FE12}"/>
              </a:ext>
            </a:extLst>
          </p:cNvPr>
          <p:cNvSpPr/>
          <p:nvPr/>
        </p:nvSpPr>
        <p:spPr>
          <a:xfrm rot="17766084">
            <a:off x="9877091" y="5489761"/>
            <a:ext cx="806502" cy="337044"/>
          </a:xfrm>
          <a:prstGeom prst="rect">
            <a:avLst/>
          </a:prstGeom>
          <a:solidFill>
            <a:srgbClr val="FF0000">
              <a:alpha val="26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F9E402E6-D94B-44F3-B249-1E8E766BF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91" y="39148"/>
            <a:ext cx="4598600" cy="23768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E28F114-C130-4CB9-8823-12AF5BAF3832}"/>
              </a:ext>
            </a:extLst>
          </p:cNvPr>
          <p:cNvSpPr txBox="1"/>
          <p:nvPr/>
        </p:nvSpPr>
        <p:spPr>
          <a:xfrm>
            <a:off x="10568778" y="1309966"/>
            <a:ext cx="1183538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HQ GENIO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9ECA7038-DBD1-4D29-BC68-219541A058F0}"/>
              </a:ext>
            </a:extLst>
          </p:cNvPr>
          <p:cNvCxnSpPr>
            <a:cxnSpLocks/>
          </p:cNvCxnSpPr>
          <p:nvPr/>
        </p:nvCxnSpPr>
        <p:spPr>
          <a:xfrm flipH="1">
            <a:off x="10519369" y="1689705"/>
            <a:ext cx="672536" cy="2614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4592202-7C42-4F57-BAA5-66E4B19D0531}"/>
              </a:ext>
            </a:extLst>
          </p:cNvPr>
          <p:cNvSpPr txBox="1"/>
          <p:nvPr/>
        </p:nvSpPr>
        <p:spPr>
          <a:xfrm>
            <a:off x="11410128" y="156262"/>
            <a:ext cx="684375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B5EDF66D-9B12-495E-A7E8-3827648D2D44}"/>
              </a:ext>
            </a:extLst>
          </p:cNvPr>
          <p:cNvCxnSpPr/>
          <p:nvPr/>
        </p:nvCxnSpPr>
        <p:spPr>
          <a:xfrm flipV="1">
            <a:off x="11796336" y="107327"/>
            <a:ext cx="0" cy="43269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14AF1B4-E540-432C-8393-C2AA69F1317A}"/>
              </a:ext>
            </a:extLst>
          </p:cNvPr>
          <p:cNvSpPr txBox="1"/>
          <p:nvPr/>
        </p:nvSpPr>
        <p:spPr>
          <a:xfrm>
            <a:off x="-597792" y="1376446"/>
            <a:ext cx="6074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WHAT</a:t>
            </a:r>
            <a:r>
              <a:rPr lang="it-IT" dirty="0"/>
              <a:t>: SCORTA </a:t>
            </a:r>
            <a:r>
              <a:rPr lang="it-IT" dirty="0" err="1"/>
              <a:t>Com</a:t>
            </a:r>
            <a:r>
              <a:rPr lang="it-IT" dirty="0"/>
              <a:t> MIASIT PER INCONTRO CON GEN. GENIO</a:t>
            </a:r>
          </a:p>
          <a:p>
            <a:r>
              <a:rPr lang="it-IT" b="1" dirty="0"/>
              <a:t>WHO: </a:t>
            </a:r>
            <a:r>
              <a:rPr lang="it-IT" dirty="0"/>
              <a:t>CPT + STAFF MIASIT (2+4) 6</a:t>
            </a:r>
          </a:p>
          <a:p>
            <a:r>
              <a:rPr lang="it-IT" b="1" dirty="0"/>
              <a:t>WHERE:</a:t>
            </a:r>
            <a:r>
              <a:rPr lang="it-IT" dirty="0">
                <a:solidFill>
                  <a:srgbClr val="FF0000"/>
                </a:solidFill>
              </a:rPr>
              <a:t>HQ GENIO </a:t>
            </a:r>
            <a:r>
              <a:rPr lang="it-IT" dirty="0"/>
              <a:t>33S US33693 31815</a:t>
            </a:r>
            <a:endParaRPr lang="it-IT" b="1" dirty="0"/>
          </a:p>
          <a:p>
            <a:r>
              <a:rPr lang="it-IT" b="1" dirty="0"/>
              <a:t>WHEN:06/</a:t>
            </a:r>
            <a:r>
              <a:rPr lang="it-IT" b="1" dirty="0" err="1"/>
              <a:t>oct</a:t>
            </a:r>
            <a:r>
              <a:rPr lang="it-IT" b="1" dirty="0"/>
              <a:t> 09.30 – 12.00</a:t>
            </a:r>
          </a:p>
          <a:p>
            <a:r>
              <a:rPr lang="it-IT" b="1" dirty="0"/>
              <a:t>WHY:</a:t>
            </a:r>
            <a:r>
              <a:rPr lang="it-IT" altLang="it-IT" sz="1800" dirty="0"/>
              <a:t> ASSICURARE SCORTA E TUTELA </a:t>
            </a:r>
            <a:r>
              <a:rPr lang="it-IT" altLang="it-IT" dirty="0"/>
              <a:t>al </a:t>
            </a:r>
            <a:r>
              <a:rPr lang="it-IT" altLang="it-IT" sz="1800" dirty="0" err="1"/>
              <a:t>Com</a:t>
            </a:r>
            <a:r>
              <a:rPr lang="it-IT" altLang="it-IT" sz="1800" dirty="0"/>
              <a:t> MIASIT </a:t>
            </a:r>
            <a:endParaRPr lang="it-IT" b="1" dirty="0"/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7F96CCC4-3BCA-47DA-8CC2-A4A42874BDEF}"/>
              </a:ext>
            </a:extLst>
          </p:cNvPr>
          <p:cNvCxnSpPr/>
          <p:nvPr/>
        </p:nvCxnSpPr>
        <p:spPr>
          <a:xfrm>
            <a:off x="530087" y="3326296"/>
            <a:ext cx="579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6BA765BD-B193-4848-B565-9AA6C928A53B}"/>
              </a:ext>
            </a:extLst>
          </p:cNvPr>
          <p:cNvCxnSpPr>
            <a:cxnSpLocks/>
          </p:cNvCxnSpPr>
          <p:nvPr/>
        </p:nvCxnSpPr>
        <p:spPr>
          <a:xfrm flipV="1">
            <a:off x="530087" y="3180522"/>
            <a:ext cx="0" cy="2915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86C9BECD-FB3F-4225-93F5-356998EDA556}"/>
              </a:ext>
            </a:extLst>
          </p:cNvPr>
          <p:cNvCxnSpPr>
            <a:cxnSpLocks/>
          </p:cNvCxnSpPr>
          <p:nvPr/>
        </p:nvCxnSpPr>
        <p:spPr>
          <a:xfrm flipV="1">
            <a:off x="1241444" y="3170207"/>
            <a:ext cx="0" cy="2915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9E93D558-4EBF-4D57-AE43-86601C8E910D}"/>
              </a:ext>
            </a:extLst>
          </p:cNvPr>
          <p:cNvCxnSpPr>
            <a:cxnSpLocks/>
          </p:cNvCxnSpPr>
          <p:nvPr/>
        </p:nvCxnSpPr>
        <p:spPr>
          <a:xfrm flipV="1">
            <a:off x="4965768" y="3226153"/>
            <a:ext cx="0" cy="2915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60597F36-E6ED-4F35-8DC7-F0C42E55AA8D}"/>
              </a:ext>
            </a:extLst>
          </p:cNvPr>
          <p:cNvCxnSpPr>
            <a:cxnSpLocks/>
          </p:cNvCxnSpPr>
          <p:nvPr/>
        </p:nvCxnSpPr>
        <p:spPr>
          <a:xfrm flipV="1">
            <a:off x="6321287" y="3170207"/>
            <a:ext cx="0" cy="2915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AFB6D577-946D-4BC7-9F02-306A08616CBC}"/>
              </a:ext>
            </a:extLst>
          </p:cNvPr>
          <p:cNvCxnSpPr>
            <a:cxnSpLocks/>
          </p:cNvCxnSpPr>
          <p:nvPr/>
        </p:nvCxnSpPr>
        <p:spPr>
          <a:xfrm flipV="1">
            <a:off x="165882" y="3384460"/>
            <a:ext cx="293604" cy="29154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57659D6-4F5F-47EB-8F6E-EC54A7A9AE2C}"/>
              </a:ext>
            </a:extLst>
          </p:cNvPr>
          <p:cNvSpPr txBox="1"/>
          <p:nvPr/>
        </p:nvSpPr>
        <p:spPr>
          <a:xfrm>
            <a:off x="-223926" y="3607453"/>
            <a:ext cx="167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PARTENZA</a:t>
            </a:r>
          </a:p>
          <a:p>
            <a:r>
              <a:rPr lang="it-IT" dirty="0"/>
              <a:t>     AMB.</a:t>
            </a:r>
          </a:p>
        </p:txBody>
      </p: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EBD841BB-B059-41A5-883C-BA5C8755C1D9}"/>
              </a:ext>
            </a:extLst>
          </p:cNvPr>
          <p:cNvCxnSpPr>
            <a:cxnSpLocks/>
          </p:cNvCxnSpPr>
          <p:nvPr/>
        </p:nvCxnSpPr>
        <p:spPr>
          <a:xfrm flipH="1" flipV="1">
            <a:off x="1223338" y="3431839"/>
            <a:ext cx="249541" cy="2057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82E494F-559C-46CB-9F97-8C29DD2774E9}"/>
              </a:ext>
            </a:extLst>
          </p:cNvPr>
          <p:cNvSpPr txBox="1"/>
          <p:nvPr/>
        </p:nvSpPr>
        <p:spPr>
          <a:xfrm>
            <a:off x="1264989" y="3639321"/>
            <a:ext cx="167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ARR. HQ GENIO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0F009590-BF8A-4C4C-93AE-4FFD2C034501}"/>
              </a:ext>
            </a:extLst>
          </p:cNvPr>
          <p:cNvSpPr txBox="1"/>
          <p:nvPr/>
        </p:nvSpPr>
        <p:spPr>
          <a:xfrm>
            <a:off x="6109248" y="3589266"/>
            <a:ext cx="167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ARRIVO AMB.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2D6B165-7313-4F5D-9680-0AE65000A756}"/>
              </a:ext>
            </a:extLst>
          </p:cNvPr>
          <p:cNvSpPr txBox="1"/>
          <p:nvPr/>
        </p:nvSpPr>
        <p:spPr>
          <a:xfrm>
            <a:off x="4283291" y="3568994"/>
            <a:ext cx="167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RIPARTENZA DA HQ GENIO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EA2735ED-1951-44F9-B6E7-C8DED0F74FCA}"/>
              </a:ext>
            </a:extLst>
          </p:cNvPr>
          <p:cNvSpPr txBox="1"/>
          <p:nvPr/>
        </p:nvSpPr>
        <p:spPr>
          <a:xfrm>
            <a:off x="224326" y="2893208"/>
            <a:ext cx="1374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09.30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873EDDB9-F4C6-4AAD-99BC-E57D3261074E}"/>
              </a:ext>
            </a:extLst>
          </p:cNvPr>
          <p:cNvSpPr txBox="1"/>
          <p:nvPr/>
        </p:nvSpPr>
        <p:spPr>
          <a:xfrm>
            <a:off x="6039147" y="2939878"/>
            <a:ext cx="1374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TBD + 35’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109A04DB-07EF-4ADA-BAE2-EF19451AC997}"/>
              </a:ext>
            </a:extLst>
          </p:cNvPr>
          <p:cNvSpPr txBox="1"/>
          <p:nvPr/>
        </p:nvSpPr>
        <p:spPr>
          <a:xfrm>
            <a:off x="962777" y="2893208"/>
            <a:ext cx="1374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10.00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E2BA6293-821E-4E57-8895-8012FFA9FA74}"/>
              </a:ext>
            </a:extLst>
          </p:cNvPr>
          <p:cNvSpPr txBox="1"/>
          <p:nvPr/>
        </p:nvSpPr>
        <p:spPr>
          <a:xfrm>
            <a:off x="4775508" y="2930602"/>
            <a:ext cx="1374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TBD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7EA0475F-F55F-4CD6-9790-ADA9B6B9AD06}"/>
              </a:ext>
            </a:extLst>
          </p:cNvPr>
          <p:cNvSpPr txBox="1"/>
          <p:nvPr/>
        </p:nvSpPr>
        <p:spPr>
          <a:xfrm>
            <a:off x="7587077" y="2775904"/>
            <a:ext cx="223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DIST: 14.5KM</a:t>
            </a:r>
          </a:p>
          <a:p>
            <a:r>
              <a:rPr lang="it-IT" b="1" dirty="0"/>
              <a:t>TEMPO DI PER. :25</a:t>
            </a:r>
            <a:r>
              <a:rPr lang="it-IT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01397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-258722" y="-21135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DFA65553-5AB5-4547-AD10-FA5DD4265D0A}"/>
              </a:ext>
            </a:extLst>
          </p:cNvPr>
          <p:cNvSpPr txBox="1">
            <a:spLocks/>
          </p:cNvSpPr>
          <p:nvPr/>
        </p:nvSpPr>
        <p:spPr>
          <a:xfrm>
            <a:off x="509520" y="2781928"/>
            <a:ext cx="11693236" cy="5113449"/>
          </a:xfrm>
          <a:prstGeom prst="rect">
            <a:avLst/>
          </a:prstGeom>
        </p:spPr>
        <p:txBody>
          <a:bodyPr>
            <a:normAutofit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07.00LT – 13.00LT SCORTA PERSONALE SANITARIO </a:t>
            </a:r>
          </a:p>
          <a:p>
            <a:pPr marL="0" indent="0">
              <a:buNone/>
            </a:pPr>
            <a:r>
              <a:rPr lang="it-IT" sz="1600" dirty="0"/>
              <a:t>(PEACOK-AL WADDAN-ACC. BORDER GUARD) </a:t>
            </a:r>
          </a:p>
          <a:p>
            <a:pPr marL="0" indent="0">
              <a:buNone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33S US 29430 34312</a:t>
            </a:r>
            <a:endParaRPr lang="it-IT" sz="1600" b="1" dirty="0"/>
          </a:p>
          <a:p>
            <a:pPr marL="342900" indent="-342900"/>
            <a:endParaRPr lang="it-IT" dirty="0"/>
          </a:p>
          <a:p>
            <a:endParaRPr lang="it-IT" dirty="0"/>
          </a:p>
          <a:p>
            <a:pPr marL="342900" indent="-342900"/>
            <a:endParaRPr lang="it-IT" dirty="0"/>
          </a:p>
          <a:p>
            <a:pPr marL="0" indent="0">
              <a:buNone/>
            </a:pPr>
            <a:r>
              <a:rPr lang="it-IT" dirty="0"/>
              <a:t>  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181960-BC30-47B5-A30A-D0732A957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18" y="3794262"/>
            <a:ext cx="2133787" cy="132561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7582B5-5E55-4514-ACCC-506D395B8E44}"/>
              </a:ext>
            </a:extLst>
          </p:cNvPr>
          <p:cNvSpPr txBox="1"/>
          <p:nvPr/>
        </p:nvSpPr>
        <p:spPr>
          <a:xfrm>
            <a:off x="575986" y="3861694"/>
            <a:ext cx="438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 MEZZO 5-1876400</a:t>
            </a:r>
          </a:p>
          <a:p>
            <a:r>
              <a:rPr lang="it-IT" b="1" dirty="0"/>
              <a:t>Cap. GIUSTO  ANTONIO</a:t>
            </a:r>
          </a:p>
          <a:p>
            <a:r>
              <a:rPr lang="it-IT" b="1" dirty="0" err="1"/>
              <a:t>Cmc</a:t>
            </a:r>
            <a:r>
              <a:rPr lang="it-IT" b="1" dirty="0"/>
              <a:t> MARTORELLI LUCA</a:t>
            </a:r>
          </a:p>
          <a:p>
            <a:r>
              <a:rPr lang="it-IT" b="1" dirty="0"/>
              <a:t>INTERPRETE WISAM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619696" y="5398309"/>
            <a:ext cx="438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 MEZZO 3-122187</a:t>
            </a:r>
          </a:p>
          <a:p>
            <a:r>
              <a:rPr lang="it-IT" b="1" dirty="0"/>
              <a:t>LGT MACI LUCIO </a:t>
            </a:r>
          </a:p>
          <a:p>
            <a:r>
              <a:rPr lang="it-IT" b="1" dirty="0" err="1"/>
              <a:t>Cmc</a:t>
            </a:r>
            <a:r>
              <a:rPr lang="it-IT" b="1" dirty="0"/>
              <a:t>    BACCIU MATTEO</a:t>
            </a:r>
          </a:p>
          <a:p>
            <a:r>
              <a:rPr lang="it-IT" b="1" dirty="0"/>
              <a:t>1°Cm MAZZARA GIOACCHINO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B6170D5-DAF1-4041-8B9D-A5136C968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18" y="5430056"/>
            <a:ext cx="2133787" cy="132561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505072F-06EF-4F34-ADCF-01951FF11B80}"/>
              </a:ext>
            </a:extLst>
          </p:cNvPr>
          <p:cNvGrpSpPr/>
          <p:nvPr/>
        </p:nvGrpSpPr>
        <p:grpSpPr>
          <a:xfrm>
            <a:off x="8544462" y="4091394"/>
            <a:ext cx="2977147" cy="2159348"/>
            <a:chOff x="9399882" y="1018075"/>
            <a:chExt cx="2221033" cy="207817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9407CF3F-24C4-4F9A-A3F6-B233AA718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9882" y="1018075"/>
              <a:ext cx="2121654" cy="2069695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B64FD621-4D25-4DD8-A910-1D796F347F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7425" y="2594663"/>
              <a:ext cx="300847" cy="1322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1CA3BA9-7BB5-4370-A50F-A0999500DFE7}"/>
                </a:ext>
              </a:extLst>
            </p:cNvPr>
            <p:cNvSpPr txBox="1"/>
            <p:nvPr/>
          </p:nvSpPr>
          <p:spPr>
            <a:xfrm>
              <a:off x="10439552" y="2726915"/>
              <a:ext cx="1181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ACC. B.G</a:t>
              </a:r>
              <a:r>
                <a:rPr lang="it-IT" dirty="0"/>
                <a:t>.</a:t>
              </a: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4038F00E-E1FA-46AC-AE15-34EB9C7C969E}"/>
                </a:ext>
              </a:extLst>
            </p:cNvPr>
            <p:cNvCxnSpPr/>
            <p:nvPr/>
          </p:nvCxnSpPr>
          <p:spPr>
            <a:xfrm flipV="1">
              <a:off x="9600079" y="1236178"/>
              <a:ext cx="0" cy="3513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6A57284-075A-44BB-940E-209A3FBDB8F6}"/>
                </a:ext>
              </a:extLst>
            </p:cNvPr>
            <p:cNvSpPr txBox="1"/>
            <p:nvPr/>
          </p:nvSpPr>
          <p:spPr>
            <a:xfrm>
              <a:off x="9600079" y="1329552"/>
              <a:ext cx="882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N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E78DB-BB74-4182-8E9D-67D8B18D2C45}"/>
              </a:ext>
            </a:extLst>
          </p:cNvPr>
          <p:cNvSpPr txBox="1"/>
          <p:nvPr/>
        </p:nvSpPr>
        <p:spPr>
          <a:xfrm>
            <a:off x="4364286" y="332142"/>
            <a:ext cx="25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06/10/2021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2C9823A-9987-4529-BD4C-C2675477C749}"/>
              </a:ext>
            </a:extLst>
          </p:cNvPr>
          <p:cNvSpPr txBox="1"/>
          <p:nvPr/>
        </p:nvSpPr>
        <p:spPr>
          <a:xfrm>
            <a:off x="509520" y="1366756"/>
            <a:ext cx="5493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07.00LT – 11.00LT  SCORTA MTT FS </a:t>
            </a:r>
          </a:p>
          <a:p>
            <a:r>
              <a:rPr lang="it-IT" dirty="0"/>
              <a:t>      (AL WADDAN – BASE FS) 33S US 40424 41955</a:t>
            </a:r>
          </a:p>
          <a:p>
            <a:r>
              <a:rPr lang="it-IT" dirty="0"/>
              <a:t>      C.C. D’ANTONIO MASSIMO</a:t>
            </a:r>
          </a:p>
          <a:p>
            <a:r>
              <a:rPr lang="it-IT" dirty="0"/>
              <a:t>      SCP 1°cl sc VOZZA COSIMO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D817829A-14C2-4BFD-BD55-8699D7BC2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462" y="773552"/>
            <a:ext cx="3054932" cy="22047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A1FB265-80F3-4E4F-9818-120064FBAE90}"/>
              </a:ext>
            </a:extLst>
          </p:cNvPr>
          <p:cNvSpPr txBox="1"/>
          <p:nvPr/>
        </p:nvSpPr>
        <p:spPr>
          <a:xfrm>
            <a:off x="8782892" y="2398169"/>
            <a:ext cx="1183538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3BE99E26-8B14-42EB-B898-19F329D562DE}"/>
              </a:ext>
            </a:extLst>
          </p:cNvPr>
          <p:cNvCxnSpPr/>
          <p:nvPr/>
        </p:nvCxnSpPr>
        <p:spPr>
          <a:xfrm flipV="1">
            <a:off x="9124239" y="2384560"/>
            <a:ext cx="0" cy="3650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A7A76BCD-6D10-466E-95DF-16870441A9FF}"/>
              </a:ext>
            </a:extLst>
          </p:cNvPr>
          <p:cNvCxnSpPr>
            <a:cxnSpLocks/>
          </p:cNvCxnSpPr>
          <p:nvPr/>
        </p:nvCxnSpPr>
        <p:spPr>
          <a:xfrm flipH="1">
            <a:off x="9966431" y="1713386"/>
            <a:ext cx="335340" cy="4736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F425112-EBDA-465E-936E-383B1B533375}"/>
              </a:ext>
            </a:extLst>
          </p:cNvPr>
          <p:cNvSpPr txBox="1"/>
          <p:nvPr/>
        </p:nvSpPr>
        <p:spPr>
          <a:xfrm>
            <a:off x="9938070" y="1344651"/>
            <a:ext cx="954156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HQ S.F.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8E1FB0C8-6E18-4E34-A0EF-442F1CAED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04" y="1471014"/>
            <a:ext cx="2133787" cy="1325615"/>
          </a:xfrm>
          <a:prstGeom prst="rect">
            <a:avLst/>
          </a:prstGeom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0882432-C517-47DA-9925-FFDDE496D395}"/>
              </a:ext>
            </a:extLst>
          </p:cNvPr>
          <p:cNvSpPr txBox="1"/>
          <p:nvPr/>
        </p:nvSpPr>
        <p:spPr>
          <a:xfrm>
            <a:off x="5804464" y="1448293"/>
            <a:ext cx="220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TUCSON 5-2227110 </a:t>
            </a:r>
          </a:p>
        </p:txBody>
      </p:sp>
    </p:spTree>
    <p:extLst>
      <p:ext uri="{BB962C8B-B14F-4D97-AF65-F5344CB8AC3E}">
        <p14:creationId xmlns:p14="http://schemas.microsoft.com/office/powerpoint/2010/main" val="3616448897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17544</TotalTime>
  <Words>223</Words>
  <Application>Microsoft Office PowerPoint</Application>
  <PresentationFormat>Widescreen</PresentationFormat>
  <Paragraphs>61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6_Tema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S6 I</cp:lastModifiedBy>
  <cp:revision>2834</cp:revision>
  <cp:lastPrinted>2021-05-10T16:28:05Z</cp:lastPrinted>
  <dcterms:created xsi:type="dcterms:W3CDTF">2020-08-07T13:20:56Z</dcterms:created>
  <dcterms:modified xsi:type="dcterms:W3CDTF">2021-10-05T09:08:19Z</dcterms:modified>
</cp:coreProperties>
</file>