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071" r:id="rId2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68" d="100"/>
          <a:sy n="68" d="100"/>
        </p:scale>
        <p:origin x="144" y="5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04/10/2021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258722" y="-21135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509520" y="2781928"/>
            <a:ext cx="11693236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/>
              <a:t>07.00LT – 13.00LT SCORTA </a:t>
            </a:r>
            <a:r>
              <a:rPr lang="it-IT" sz="1600" b="1" dirty="0"/>
              <a:t>PERSONALE SANITARIO </a:t>
            </a:r>
          </a:p>
          <a:p>
            <a:pPr marL="0" indent="0">
              <a:buNone/>
            </a:pPr>
            <a:r>
              <a:rPr lang="it-IT" sz="1600" dirty="0"/>
              <a:t>(PEACOK-AL WADDAN-ACC. BORDER GUARD) </a:t>
            </a:r>
          </a:p>
          <a:p>
            <a:pPr marL="0" indent="0">
              <a:buNone/>
            </a:pPr>
            <a:r>
              <a:rPr lang="it-IT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lang="it-IT" sz="1600" b="1" dirty="0"/>
          </a:p>
          <a:p>
            <a:pPr marL="342900" indent="-342900"/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18" y="3794262"/>
            <a:ext cx="2133787" cy="132561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575986" y="3861694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5-1876400</a:t>
            </a:r>
          </a:p>
          <a:p>
            <a:r>
              <a:rPr lang="it-IT" b="1" dirty="0"/>
              <a:t>Cap. GIUSTO  ANTONIO</a:t>
            </a:r>
          </a:p>
          <a:p>
            <a:r>
              <a:rPr lang="it-IT" b="1" dirty="0" err="1"/>
              <a:t>Cmc</a:t>
            </a:r>
            <a:r>
              <a:rPr lang="it-IT" b="1" dirty="0"/>
              <a:t> MARTORELLI LUCA</a:t>
            </a:r>
          </a:p>
          <a:p>
            <a:r>
              <a:rPr lang="it-IT" b="1" dirty="0"/>
              <a:t>INTERPRETE WISAM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619696" y="5398309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3-122187</a:t>
            </a:r>
          </a:p>
          <a:p>
            <a:r>
              <a:rPr lang="it-IT" b="1" dirty="0"/>
              <a:t>LGT MACI LUCIO </a:t>
            </a:r>
          </a:p>
          <a:p>
            <a:r>
              <a:rPr lang="it-IT" b="1" dirty="0" err="1"/>
              <a:t>Cmc</a:t>
            </a:r>
            <a:r>
              <a:rPr lang="it-IT" b="1" dirty="0"/>
              <a:t>    BACCIU MATTEO</a:t>
            </a:r>
          </a:p>
          <a:p>
            <a:r>
              <a:rPr lang="it-IT" b="1" dirty="0"/>
              <a:t>1°Cm MAZZARA GIOACCHINO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18" y="5430056"/>
            <a:ext cx="2133787" cy="1325615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505072F-06EF-4F34-ADCF-01951FF11B80}"/>
              </a:ext>
            </a:extLst>
          </p:cNvPr>
          <p:cNvGrpSpPr/>
          <p:nvPr/>
        </p:nvGrpSpPr>
        <p:grpSpPr>
          <a:xfrm>
            <a:off x="8544462" y="4091394"/>
            <a:ext cx="2977147" cy="2159348"/>
            <a:chOff x="9399882" y="1018075"/>
            <a:chExt cx="2221033" cy="20781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407CF3F-24C4-4F9A-A3F6-B233AA71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64FD621-4D25-4DD8-A910-1D796F347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CA3BA9-7BB5-4370-A50F-A0999500DFE7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ACC. B.G</a:t>
              </a:r>
              <a:r>
                <a:rPr lang="it-IT" dirty="0"/>
                <a:t>.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038F00E-E1FA-46AC-AE15-34EB9C7C969E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6A57284-075A-44BB-940E-209A3FBDB8F6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364286" y="332142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05/10/2021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0EE17E-BFBF-417D-A139-6AC535F87941}"/>
              </a:ext>
            </a:extLst>
          </p:cNvPr>
          <p:cNvSpPr txBox="1"/>
          <p:nvPr/>
        </p:nvSpPr>
        <p:spPr>
          <a:xfrm>
            <a:off x="397615" y="1640865"/>
            <a:ext cx="8567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09.30 LT </a:t>
            </a:r>
            <a:r>
              <a:rPr lang="it-IT" b="1" dirty="0" err="1"/>
              <a:t>Com</a:t>
            </a:r>
            <a:r>
              <a:rPr lang="it-IT" b="1" dirty="0"/>
              <a:t>. MIASIT INCONTRO CON </a:t>
            </a:r>
            <a:r>
              <a:rPr lang="it-IT" b="1" dirty="0" err="1"/>
              <a:t>CoD</a:t>
            </a:r>
            <a:r>
              <a:rPr lang="it-IT" b="1" dirty="0"/>
              <a:t>  </a:t>
            </a:r>
            <a:r>
              <a:rPr lang="it-IT" dirty="0"/>
              <a:t>PRESSO BASE NAVALE ABU SITTA </a:t>
            </a:r>
          </a:p>
          <a:p>
            <a:r>
              <a:rPr lang="it-IT" dirty="0"/>
              <a:t>     , TRANSITO IN AMBASCIATA TBC ESTIMATED (09.1010LT).</a:t>
            </a:r>
          </a:p>
          <a:p>
            <a:r>
              <a:rPr lang="it-IT" dirty="0"/>
              <a:t>     COMPOSIZIONE SCORTA TBD .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53A0FA6-D961-4544-A947-B2C0C1A28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845" y="1090510"/>
            <a:ext cx="2843937" cy="215054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F5F6E-4D6C-4AAD-863F-1E52FDFD8F98}"/>
              </a:ext>
            </a:extLst>
          </p:cNvPr>
          <p:cNvSpPr txBox="1"/>
          <p:nvPr/>
        </p:nvSpPr>
        <p:spPr>
          <a:xfrm>
            <a:off x="11035715" y="2497983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3968F6-3E36-4FDD-8D9A-C3E902B2A17B}"/>
              </a:ext>
            </a:extLst>
          </p:cNvPr>
          <p:cNvCxnSpPr/>
          <p:nvPr/>
        </p:nvCxnSpPr>
        <p:spPr>
          <a:xfrm flipV="1">
            <a:off x="11302013" y="2416879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17400</TotalTime>
  <Words>82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2826</cp:revision>
  <cp:lastPrinted>2021-05-10T16:28:05Z</cp:lastPrinted>
  <dcterms:created xsi:type="dcterms:W3CDTF">2020-08-07T13:20:56Z</dcterms:created>
  <dcterms:modified xsi:type="dcterms:W3CDTF">2021-10-04T12:48:00Z</dcterms:modified>
</cp:coreProperties>
</file>