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8071" r:id="rId2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73" d="100"/>
          <a:sy n="73" d="100"/>
        </p:scale>
        <p:origin x="54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04/10/2021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04/10/2021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88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04/10/2021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7" name="Sottotitolo 2">
            <a:extLst>
              <a:ext uri="{FF2B5EF4-FFF2-40B4-BE49-F238E27FC236}">
                <a16:creationId xmlns:a16="http://schemas.microsoft.com/office/drawing/2014/main" id="{DFA65553-5AB5-4547-AD10-FA5DD4265D0A}"/>
              </a:ext>
            </a:extLst>
          </p:cNvPr>
          <p:cNvSpPr txBox="1">
            <a:spLocks/>
          </p:cNvSpPr>
          <p:nvPr/>
        </p:nvSpPr>
        <p:spPr>
          <a:xfrm>
            <a:off x="83128" y="1587504"/>
            <a:ext cx="11693236" cy="5113449"/>
          </a:xfrm>
          <a:prstGeom prst="rect">
            <a:avLst/>
          </a:prstGeom>
        </p:spPr>
        <p:txBody>
          <a:bodyPr>
            <a:normAutofit/>
          </a:bodyPr>
          <a:lstStyle>
            <a:lvl1pPr marL="225425" indent="-225425" algn="l" defTabSz="911225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6826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398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5970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4225" indent="-225425" algn="l" defTabSz="911225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3472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468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464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470" indent="-228504" algn="l" defTabSz="91399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/>
              <a:t>07.00 – 13.00 SCORTA PERSONALE SANITARIO </a:t>
            </a:r>
          </a:p>
          <a:p>
            <a:pPr marL="0" indent="0">
              <a:buNone/>
            </a:pPr>
            <a:r>
              <a:rPr lang="it-IT" dirty="0"/>
              <a:t>(PEACOK-AL WADDAN-ACC. BORDER GUARD) </a:t>
            </a:r>
          </a:p>
          <a:p>
            <a:pPr marL="0" indent="0">
              <a:buNone/>
            </a:pPr>
            <a:r>
              <a:rPr lang="it-IT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33S US 29430 34312</a:t>
            </a:r>
            <a:endParaRPr lang="it-IT" b="1" dirty="0"/>
          </a:p>
          <a:p>
            <a:pPr marL="342900" indent="-342900"/>
            <a:endParaRPr lang="it-IT" dirty="0"/>
          </a:p>
          <a:p>
            <a:endParaRPr lang="it-IT" dirty="0"/>
          </a:p>
          <a:p>
            <a:pPr marL="342900" indent="-342900"/>
            <a:endParaRPr lang="it-IT" dirty="0"/>
          </a:p>
          <a:p>
            <a:pPr marL="0" indent="0">
              <a:buNone/>
            </a:pPr>
            <a:r>
              <a:rPr lang="it-IT" dirty="0"/>
              <a:t>   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F181960-BC30-47B5-A30A-D0732A957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4" y="2918584"/>
            <a:ext cx="2438400" cy="151485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E7582B5-5E55-4514-ACCC-506D395B8E44}"/>
              </a:ext>
            </a:extLst>
          </p:cNvPr>
          <p:cNvSpPr txBox="1"/>
          <p:nvPr/>
        </p:nvSpPr>
        <p:spPr>
          <a:xfrm>
            <a:off x="596996" y="3100917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5-1876400</a:t>
            </a:r>
          </a:p>
          <a:p>
            <a:r>
              <a:rPr lang="it-IT" b="1" dirty="0"/>
              <a:t>Cap. GIUSTO  ANTONIO</a:t>
            </a:r>
          </a:p>
          <a:p>
            <a:r>
              <a:rPr lang="it-IT" b="1" dirty="0" err="1"/>
              <a:t>Cmc</a:t>
            </a:r>
            <a:r>
              <a:rPr lang="it-IT" b="1" dirty="0"/>
              <a:t> MARTORELLI LUCA</a:t>
            </a:r>
          </a:p>
          <a:p>
            <a:r>
              <a:rPr lang="it-IT" b="1" dirty="0"/>
              <a:t>INTERPRETE WISAM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622342" y="4654125"/>
            <a:ext cx="43831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- MEZZO 3-122187</a:t>
            </a:r>
          </a:p>
          <a:p>
            <a:r>
              <a:rPr lang="it-IT" b="1" dirty="0"/>
              <a:t>LGT MACI LUCIO </a:t>
            </a:r>
          </a:p>
          <a:p>
            <a:r>
              <a:rPr lang="it-IT" b="1" dirty="0" err="1"/>
              <a:t>Cmc</a:t>
            </a:r>
            <a:r>
              <a:rPr lang="it-IT" b="1" dirty="0"/>
              <a:t>    BACCIU MATTEO</a:t>
            </a:r>
          </a:p>
          <a:p>
            <a:r>
              <a:rPr lang="it-IT" b="1" dirty="0"/>
              <a:t>1°Cm MAZZARA GIOACCHINO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B6170D5-DAF1-4041-8B9D-A5136C968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44" y="4602864"/>
            <a:ext cx="2438400" cy="1514856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4505072F-06EF-4F34-ADCF-01951FF11B80}"/>
              </a:ext>
            </a:extLst>
          </p:cNvPr>
          <p:cNvGrpSpPr/>
          <p:nvPr/>
        </p:nvGrpSpPr>
        <p:grpSpPr>
          <a:xfrm>
            <a:off x="7899092" y="444932"/>
            <a:ext cx="4135994" cy="4292079"/>
            <a:chOff x="9399882" y="1018075"/>
            <a:chExt cx="2221033" cy="2078172"/>
          </a:xfrm>
        </p:grpSpPr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9407CF3F-24C4-4F9A-A3F6-B233AA71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9882" y="1018075"/>
              <a:ext cx="2121654" cy="2069695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cxnSp>
          <p:nvCxnSpPr>
            <p:cNvPr id="15" name="Connettore 2 14">
              <a:extLst>
                <a:ext uri="{FF2B5EF4-FFF2-40B4-BE49-F238E27FC236}">
                  <a16:creationId xmlns:a16="http://schemas.microsoft.com/office/drawing/2014/main" id="{B64FD621-4D25-4DD8-A910-1D796F347F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77425" y="2594663"/>
              <a:ext cx="300847" cy="1322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31CA3BA9-7BB5-4370-A50F-A0999500DFE7}"/>
                </a:ext>
              </a:extLst>
            </p:cNvPr>
            <p:cNvSpPr txBox="1"/>
            <p:nvPr/>
          </p:nvSpPr>
          <p:spPr>
            <a:xfrm>
              <a:off x="10439552" y="2726915"/>
              <a:ext cx="1181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</a:rPr>
                <a:t>ACC. B.G</a:t>
              </a:r>
              <a:r>
                <a:rPr lang="it-IT" dirty="0"/>
                <a:t>.</a:t>
              </a:r>
            </a:p>
          </p:txBody>
        </p:sp>
        <p:cxnSp>
          <p:nvCxnSpPr>
            <p:cNvPr id="17" name="Connettore 2 16">
              <a:extLst>
                <a:ext uri="{FF2B5EF4-FFF2-40B4-BE49-F238E27FC236}">
                  <a16:creationId xmlns:a16="http://schemas.microsoft.com/office/drawing/2014/main" id="{4038F00E-E1FA-46AC-AE15-34EB9C7C969E}"/>
                </a:ext>
              </a:extLst>
            </p:cNvPr>
            <p:cNvCxnSpPr/>
            <p:nvPr/>
          </p:nvCxnSpPr>
          <p:spPr>
            <a:xfrm flipV="1">
              <a:off x="9600079" y="1236178"/>
              <a:ext cx="0" cy="3513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F6A57284-075A-44BB-940E-209A3FBDB8F6}"/>
                </a:ext>
              </a:extLst>
            </p:cNvPr>
            <p:cNvSpPr txBox="1"/>
            <p:nvPr/>
          </p:nvSpPr>
          <p:spPr>
            <a:xfrm>
              <a:off x="9600079" y="1329552"/>
              <a:ext cx="882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N</a:t>
              </a:r>
            </a:p>
          </p:txBody>
        </p:sp>
      </p:grp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3512979" y="957748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05/10/2021</a:t>
            </a:r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17391</TotalTime>
  <Words>53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Times New Roman</vt:lpstr>
      <vt:lpstr>6_Tema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S6 I</cp:lastModifiedBy>
  <cp:revision>2821</cp:revision>
  <cp:lastPrinted>2021-05-10T16:28:05Z</cp:lastPrinted>
  <dcterms:created xsi:type="dcterms:W3CDTF">2020-08-07T13:20:56Z</dcterms:created>
  <dcterms:modified xsi:type="dcterms:W3CDTF">2021-10-04T09:28:51Z</dcterms:modified>
</cp:coreProperties>
</file>