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6 I" initials="SI" lastIdx="1" clrIdx="0">
    <p:extLst>
      <p:ext uri="{19B8F6BF-5375-455C-9EA6-DF929625EA0E}">
        <p15:presenceInfo xmlns:p15="http://schemas.microsoft.com/office/powerpoint/2012/main" userId="8741d111f2c4746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A8F26C-B9C1-446E-BF1B-62BCF51A9F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58487E1-EDE0-4CF0-8070-71C995CA67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5A0B88-6736-46BF-AC69-BD1CA14D8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BAF7-E5DC-4621-BE39-E703D203D5D3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E2B9CD-5E5A-4719-911C-039583A4F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59B737-FD0D-44A6-ABEA-677C7BFD5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2492-B734-4AFE-9495-27DCA6E92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5404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96E36E-67C1-4707-98EF-4B5E68836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3598586-BB77-4B53-A18E-4C48F59084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4EEBA1-5453-4DCA-8A63-9F5C3DEBF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BAF7-E5DC-4621-BE39-E703D203D5D3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4A29B6-0343-4122-9F6C-5093AF0B6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568B2A-C22C-419E-9C93-52AD0E0A5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2492-B734-4AFE-9495-27DCA6E92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758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1CD4F9A-F483-4271-9456-DAC00E674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89C0DF3-9E71-4245-AE77-7BA7C981B2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EB33E5-1249-4D67-9AD7-540C29CD3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BAF7-E5DC-4621-BE39-E703D203D5D3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B1EC00-F82C-4E6A-90E5-E7D691056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9B642-9154-473F-A252-C3D4A2669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2492-B734-4AFE-9495-27DCA6E92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110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314B15-B796-480F-9726-3728BF399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A4E02D-3E65-4725-B067-0DF8F6BE6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721E7B-0026-4C53-9F80-DB70BEE5E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BAF7-E5DC-4621-BE39-E703D203D5D3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510E9B-7764-4DB2-8CFD-2525889FC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2038A1-AD0B-4D29-BF55-13832D8D5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2492-B734-4AFE-9495-27DCA6E92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03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89475D-CA38-4D05-A413-1DE2723F4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462BDD-B5E2-440E-9B95-5DD8189F6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D3EC490-A640-43EE-9218-A71EC014A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BAF7-E5DC-4621-BE39-E703D203D5D3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F925F9-1C3C-415F-9E73-9CEEDE798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DED668-EC88-42E8-AEF8-7CB8EE422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2492-B734-4AFE-9495-27DCA6E92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5312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F286FF-EAC2-4E50-8D40-6D102B04C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76352E-8415-485B-9F44-292191AC0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4765BF1-27FC-4A73-8461-FC53F6636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CA3F3D2-3DBD-4ECA-86D8-C2C9DF778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BAF7-E5DC-4621-BE39-E703D203D5D3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BDA4DD8-5D4D-4CF0-A335-D9E47E86D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BD363C-8066-4DE9-B1C0-2AA2E56CD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2492-B734-4AFE-9495-27DCA6E92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681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1DD238-8ABD-4FE7-B71D-C6D13FF38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DAA8AC7-CBBC-4898-88D0-64BE8D024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AD64B8F-28BA-4BD2-AC34-7A0E61700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4862E67-9A8A-4C41-B0E3-B51F2A84C5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8178ED1-00D6-4A18-B93C-04490208C3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FCA9783-4D05-4E1B-960F-F4BDF0854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BAF7-E5DC-4621-BE39-E703D203D5D3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C799C5F-CF40-450B-BA7E-F2F8E74A8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55F0289-A83A-474A-B94A-2A38AB32A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2492-B734-4AFE-9495-27DCA6E92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2959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25BB87-13AD-4032-8E17-228B9BADE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B33A561-F943-428F-9AA1-BA0E467C9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BAF7-E5DC-4621-BE39-E703D203D5D3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95702AE-2447-46CA-9051-0B38B8921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DC2BB29-3F3D-4C23-A6F2-61649F44B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2492-B734-4AFE-9495-27DCA6E92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612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0AF0969-8333-4BF5-9F28-94AE0E19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BAF7-E5DC-4621-BE39-E703D203D5D3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DC38B35-B08A-426C-ADBC-94E11FF8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C506178-D384-47CF-AABC-3A7849ACF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2492-B734-4AFE-9495-27DCA6E92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8667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DFC9EC-F702-4963-951B-8A930A728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D9AB22-8BA2-49E1-B9DB-724C6D6D2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CC22784-9EE9-4929-9D2C-B043F6847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5199148-3186-4AF8-A039-AC5A37E52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BAF7-E5DC-4621-BE39-E703D203D5D3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124412-BECE-4C0D-9C51-52D381F1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7696A77-FF64-469D-B01E-2431F4E7F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2492-B734-4AFE-9495-27DCA6E92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7193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B41B8E-956E-4BA5-AE91-AD2D1AA0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A5F4B21-0CF8-4B7A-93F1-9D3663BB67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A61CF9E-DBE8-46D2-A61D-924F9ECC0E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EC153EB-F6F9-4AD0-9ACB-B9FD37DD7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BAF7-E5DC-4621-BE39-E703D203D5D3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CAC73A8-7C74-4496-A084-992C22CBD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07B1486-DA67-4868-9FBE-5D4F6AB7B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D2492-B734-4AFE-9495-27DCA6E92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442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7E803C8-5141-4BD8-8A79-D2625EB45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1EF2DB6-B0C9-43A0-8604-0F1C19E1D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3CA979-2CAB-43E7-BD40-ED2A86673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BBAF7-E5DC-4621-BE39-E703D203D5D3}" type="datetimeFigureOut">
              <a:rPr lang="it-IT" smtClean="0"/>
              <a:t>13/10/2021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61A5BC-EDB3-4F4A-BC9E-87773FD597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F86562-3662-483F-ADF9-0D89F677DE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D2492-B734-4AFE-9495-27DCA6E92B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041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9DBD216A-DC15-4BA1-9BA9-10D184CFB263}"/>
              </a:ext>
            </a:extLst>
          </p:cNvPr>
          <p:cNvSpPr txBox="1"/>
          <p:nvPr/>
        </p:nvSpPr>
        <p:spPr>
          <a:xfrm>
            <a:off x="1745673" y="563418"/>
            <a:ext cx="8164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/>
              <a:t>CLOSE PROTECTION COURSE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9408EA1C-881A-4B6D-BF8B-C52A50296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653" y="1511703"/>
            <a:ext cx="3824983" cy="225300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0AE694C8-3C62-48F8-AB51-944451F594F2}"/>
              </a:ext>
            </a:extLst>
          </p:cNvPr>
          <p:cNvSpPr txBox="1"/>
          <p:nvPr/>
        </p:nvSpPr>
        <p:spPr>
          <a:xfrm>
            <a:off x="831273" y="4571878"/>
            <a:ext cx="11083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purpose of the course is to provide the main tactics, techniques and procedures for VIPs safety and security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6098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7FCD5491-2A28-44A7-BEF8-74224C5E19E2}"/>
              </a:ext>
            </a:extLst>
          </p:cNvPr>
          <p:cNvSpPr txBox="1"/>
          <p:nvPr/>
        </p:nvSpPr>
        <p:spPr>
          <a:xfrm>
            <a:off x="1611745" y="683492"/>
            <a:ext cx="8968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WHAT DOES MEAN CLOSE PROTECTION ?????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447A5B5-CE57-4EC7-BB51-D60A9D630523}"/>
              </a:ext>
            </a:extLst>
          </p:cNvPr>
          <p:cNvSpPr txBox="1"/>
          <p:nvPr/>
        </p:nvSpPr>
        <p:spPr>
          <a:xfrm>
            <a:off x="1759527" y="1969777"/>
            <a:ext cx="939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AIM: ENSURE SAFE AND SECURITY TO V.I.P. PERSONNEL ASSIGNED 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0599D51-6E78-423F-B568-EFE97430BE97}"/>
              </a:ext>
            </a:extLst>
          </p:cNvPr>
          <p:cNvSpPr txBox="1"/>
          <p:nvPr/>
        </p:nvSpPr>
        <p:spPr>
          <a:xfrm>
            <a:off x="5074486" y="2535596"/>
            <a:ext cx="2318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HOW ??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5DF73F14-35CF-41B8-ADB6-15C9B6BB35A8}"/>
              </a:ext>
            </a:extLst>
          </p:cNvPr>
          <p:cNvCxnSpPr>
            <a:cxnSpLocks/>
          </p:cNvCxnSpPr>
          <p:nvPr/>
        </p:nvCxnSpPr>
        <p:spPr>
          <a:xfrm flipH="1">
            <a:off x="2802341" y="3181927"/>
            <a:ext cx="2272145" cy="127461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5A842226-D718-40CC-A40E-2AF3063BB6E8}"/>
              </a:ext>
            </a:extLst>
          </p:cNvPr>
          <p:cNvCxnSpPr>
            <a:cxnSpLocks/>
          </p:cNvCxnSpPr>
          <p:nvPr/>
        </p:nvCxnSpPr>
        <p:spPr>
          <a:xfrm flipH="1">
            <a:off x="5809970" y="3319987"/>
            <a:ext cx="1" cy="119634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31962EE4-0D7F-4DC4-8ABE-09CF36A1FAE3}"/>
              </a:ext>
            </a:extLst>
          </p:cNvPr>
          <p:cNvCxnSpPr>
            <a:cxnSpLocks/>
          </p:cNvCxnSpPr>
          <p:nvPr/>
        </p:nvCxnSpPr>
        <p:spPr>
          <a:xfrm>
            <a:off x="6873491" y="3195985"/>
            <a:ext cx="2222092" cy="109596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A49E8811-1EED-48D0-BE69-DF3211883967}"/>
              </a:ext>
            </a:extLst>
          </p:cNvPr>
          <p:cNvSpPr txBox="1"/>
          <p:nvPr/>
        </p:nvSpPr>
        <p:spPr>
          <a:xfrm>
            <a:off x="2156691" y="4456545"/>
            <a:ext cx="2969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DISMOUNTED 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6DF3E51B-783C-4C0E-BFB6-C5D353C8316A}"/>
              </a:ext>
            </a:extLst>
          </p:cNvPr>
          <p:cNvSpPr txBox="1"/>
          <p:nvPr/>
        </p:nvSpPr>
        <p:spPr>
          <a:xfrm>
            <a:off x="8849776" y="4425031"/>
            <a:ext cx="2969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MOUNTED 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95979DAA-CE1B-4AE9-B8DA-C34C37782CAF}"/>
              </a:ext>
            </a:extLst>
          </p:cNvPr>
          <p:cNvSpPr txBox="1"/>
          <p:nvPr/>
        </p:nvSpPr>
        <p:spPr>
          <a:xfrm>
            <a:off x="4360532" y="4594605"/>
            <a:ext cx="2969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PREVENCTION </a:t>
            </a:r>
          </a:p>
        </p:txBody>
      </p:sp>
    </p:spTree>
    <p:extLst>
      <p:ext uri="{BB962C8B-B14F-4D97-AF65-F5344CB8AC3E}">
        <p14:creationId xmlns:p14="http://schemas.microsoft.com/office/powerpoint/2010/main" val="587561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7C9B19-2840-419D-A50B-EFE49AFC3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927" y="2979173"/>
            <a:ext cx="5080819" cy="64647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SERVIZIO DI PREVENZIONE 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36D14C51-100C-45C2-A9CE-D050E00EC544}"/>
              </a:ext>
            </a:extLst>
          </p:cNvPr>
          <p:cNvCxnSpPr>
            <a:cxnSpLocks/>
          </p:cNvCxnSpPr>
          <p:nvPr/>
        </p:nvCxnSpPr>
        <p:spPr>
          <a:xfrm>
            <a:off x="7511844" y="3282908"/>
            <a:ext cx="1366685" cy="1950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6DDD03BD-03BF-444E-AE47-13341564C85B}"/>
              </a:ext>
            </a:extLst>
          </p:cNvPr>
          <p:cNvCxnSpPr>
            <a:cxnSpLocks/>
          </p:cNvCxnSpPr>
          <p:nvPr/>
        </p:nvCxnSpPr>
        <p:spPr>
          <a:xfrm>
            <a:off x="5919762" y="4041559"/>
            <a:ext cx="0" cy="119903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EC60E108-03FC-4A03-86E1-7686AFD35A64}"/>
              </a:ext>
            </a:extLst>
          </p:cNvPr>
          <p:cNvCxnSpPr>
            <a:cxnSpLocks/>
          </p:cNvCxnSpPr>
          <p:nvPr/>
        </p:nvCxnSpPr>
        <p:spPr>
          <a:xfrm flipV="1">
            <a:off x="7167716" y="1966287"/>
            <a:ext cx="913656" cy="67015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B8DE984D-92B8-4F14-8881-01AF303A202E}"/>
              </a:ext>
            </a:extLst>
          </p:cNvPr>
          <p:cNvCxnSpPr>
            <a:cxnSpLocks/>
          </p:cNvCxnSpPr>
          <p:nvPr/>
        </p:nvCxnSpPr>
        <p:spPr>
          <a:xfrm>
            <a:off x="7206673" y="3893828"/>
            <a:ext cx="835742" cy="74724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EBFB6E3F-EAA2-461E-BCBD-AB94245BD02F}"/>
              </a:ext>
            </a:extLst>
          </p:cNvPr>
          <p:cNvCxnSpPr>
            <a:cxnSpLocks/>
          </p:cNvCxnSpPr>
          <p:nvPr/>
        </p:nvCxnSpPr>
        <p:spPr>
          <a:xfrm flipH="1">
            <a:off x="2733368" y="3238833"/>
            <a:ext cx="1316781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27C42967-C76F-4B37-B455-68F9B1597812}"/>
              </a:ext>
            </a:extLst>
          </p:cNvPr>
          <p:cNvCxnSpPr>
            <a:cxnSpLocks/>
          </p:cNvCxnSpPr>
          <p:nvPr/>
        </p:nvCxnSpPr>
        <p:spPr>
          <a:xfrm flipV="1">
            <a:off x="5919762" y="1347019"/>
            <a:ext cx="0" cy="114858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0D995E22-9467-43A9-9368-2A2AA50A2710}"/>
              </a:ext>
            </a:extLst>
          </p:cNvPr>
          <p:cNvCxnSpPr>
            <a:cxnSpLocks/>
          </p:cNvCxnSpPr>
          <p:nvPr/>
        </p:nvCxnSpPr>
        <p:spPr>
          <a:xfrm flipH="1">
            <a:off x="3720767" y="4002480"/>
            <a:ext cx="763342" cy="63859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DD149C90-082E-44E9-8D3D-3C9E66326B18}"/>
              </a:ext>
            </a:extLst>
          </p:cNvPr>
          <p:cNvCxnSpPr>
            <a:cxnSpLocks/>
          </p:cNvCxnSpPr>
          <p:nvPr/>
        </p:nvCxnSpPr>
        <p:spPr>
          <a:xfrm flipH="1" flipV="1">
            <a:off x="3720767" y="1779639"/>
            <a:ext cx="763342" cy="72113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2E9B15FD-CCB6-4A46-9C07-747770321E4E}"/>
              </a:ext>
            </a:extLst>
          </p:cNvPr>
          <p:cNvSpPr txBox="1"/>
          <p:nvPr/>
        </p:nvSpPr>
        <p:spPr>
          <a:xfrm>
            <a:off x="4852220" y="746438"/>
            <a:ext cx="2487559" cy="3693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CAPACITA’ DI REAZIONE 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B026ECC2-0AAD-4A2E-92A6-D67D7538094A}"/>
              </a:ext>
            </a:extLst>
          </p:cNvPr>
          <p:cNvSpPr txBox="1"/>
          <p:nvPr/>
        </p:nvSpPr>
        <p:spPr>
          <a:xfrm>
            <a:off x="9134169" y="3117742"/>
            <a:ext cx="2703870" cy="3693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AFFIATAMENTO DEL TEAM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20C78E32-AD3D-4ACB-BC0C-3F3E3A558722}"/>
              </a:ext>
            </a:extLst>
          </p:cNvPr>
          <p:cNvSpPr txBox="1"/>
          <p:nvPr/>
        </p:nvSpPr>
        <p:spPr>
          <a:xfrm>
            <a:off x="8323007" y="1493474"/>
            <a:ext cx="2487559" cy="64633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CONOSCENZA MEZZI E </a:t>
            </a:r>
          </a:p>
          <a:p>
            <a:r>
              <a:rPr lang="it-IT" dirty="0"/>
              <a:t>EQUIPAGGIAMENTI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9F9B5815-0879-4982-B7B1-A32E00C2FFE4}"/>
              </a:ext>
            </a:extLst>
          </p:cNvPr>
          <p:cNvSpPr txBox="1"/>
          <p:nvPr/>
        </p:nvSpPr>
        <p:spPr>
          <a:xfrm>
            <a:off x="4719114" y="5471843"/>
            <a:ext cx="2487559" cy="3693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OSSERVAZIONE 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2D79EF0D-BFB8-4DBA-A23C-C031F48572DF}"/>
              </a:ext>
            </a:extLst>
          </p:cNvPr>
          <p:cNvSpPr txBox="1"/>
          <p:nvPr/>
        </p:nvSpPr>
        <p:spPr>
          <a:xfrm>
            <a:off x="1213544" y="4641076"/>
            <a:ext cx="2424392" cy="3693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PRONTEZZA DI RIFLESSI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18682A8B-D2CD-43F2-8A38-9E75A319A9DD}"/>
              </a:ext>
            </a:extLst>
          </p:cNvPr>
          <p:cNvSpPr txBox="1"/>
          <p:nvPr/>
        </p:nvSpPr>
        <p:spPr>
          <a:xfrm>
            <a:off x="81113" y="2979173"/>
            <a:ext cx="2487559" cy="3693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GRADI DI ALLERTA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CAE5344A-7F24-4302-B77E-5407DA1F5061}"/>
              </a:ext>
            </a:extLst>
          </p:cNvPr>
          <p:cNvSpPr txBox="1"/>
          <p:nvPr/>
        </p:nvSpPr>
        <p:spPr>
          <a:xfrm>
            <a:off x="8283677" y="4758797"/>
            <a:ext cx="2487559" cy="64633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COLLEGAMENTI RADIO E SEGNALI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D42E1FAA-9EF4-4201-A1DA-C94D39B77291}"/>
              </a:ext>
            </a:extLst>
          </p:cNvPr>
          <p:cNvSpPr txBox="1"/>
          <p:nvPr/>
        </p:nvSpPr>
        <p:spPr>
          <a:xfrm>
            <a:off x="1066065" y="1347019"/>
            <a:ext cx="2703866" cy="3693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ADDESTRAMENTO FISICO</a:t>
            </a:r>
          </a:p>
        </p:txBody>
      </p:sp>
    </p:spTree>
    <p:extLst>
      <p:ext uri="{BB962C8B-B14F-4D97-AF65-F5344CB8AC3E}">
        <p14:creationId xmlns:p14="http://schemas.microsoft.com/office/powerpoint/2010/main" val="3749943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DDCA08-DBB8-4C9D-8CF6-AE65045E2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3236"/>
          </a:xfrm>
        </p:spPr>
        <p:txBody>
          <a:bodyPr>
            <a:normAutofit/>
          </a:bodyPr>
          <a:lstStyle/>
          <a:p>
            <a:pPr algn="ctr"/>
            <a:r>
              <a:rPr lang="it-IT" sz="5400" b="1" dirty="0"/>
              <a:t>COMPITI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DF06AAC-F500-4633-B519-FFCF19FC84D2}"/>
              </a:ext>
            </a:extLst>
          </p:cNvPr>
          <p:cNvSpPr txBox="1"/>
          <p:nvPr/>
        </p:nvSpPr>
        <p:spPr>
          <a:xfrm>
            <a:off x="4744067" y="1335659"/>
            <a:ext cx="2703866" cy="3693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CAPO SCORTA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91D62C7-1B2D-43C1-B696-6DB3D5FB021C}"/>
              </a:ext>
            </a:extLst>
          </p:cNvPr>
          <p:cNvSpPr txBox="1"/>
          <p:nvPr/>
        </p:nvSpPr>
        <p:spPr>
          <a:xfrm>
            <a:off x="612058" y="2088593"/>
            <a:ext cx="2703866" cy="3693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VICE CAPO SCORTA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BD49060-748E-4AAA-A43A-3FF4BB0A252E}"/>
              </a:ext>
            </a:extLst>
          </p:cNvPr>
          <p:cNvSpPr txBox="1"/>
          <p:nvPr/>
        </p:nvSpPr>
        <p:spPr>
          <a:xfrm>
            <a:off x="4744067" y="1734315"/>
            <a:ext cx="2703866" cy="2585323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GESTISCE A 360° LA SCORTA;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EFFETTUA I BRIEFING;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ASSEGNA I COMPITI;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UNICO AUTORIZZATO  A PARLARE CON IL PROTETTO;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95B20F7-4D5F-4B18-86C4-EE639B8769FA}"/>
              </a:ext>
            </a:extLst>
          </p:cNvPr>
          <p:cNvSpPr txBox="1"/>
          <p:nvPr/>
        </p:nvSpPr>
        <p:spPr>
          <a:xfrm>
            <a:off x="612058" y="2465017"/>
            <a:ext cx="2703866" cy="1477328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COADIUVA IL CAPO SCORTA;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GESTISCE LA SICUREZZA;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3896CB7-DDA4-44C2-84E1-3EFAA83F06D9}"/>
              </a:ext>
            </a:extLst>
          </p:cNvPr>
          <p:cNvSpPr txBox="1"/>
          <p:nvPr/>
        </p:nvSpPr>
        <p:spPr>
          <a:xfrm>
            <a:off x="612058" y="4163173"/>
            <a:ext cx="2703866" cy="3693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AUTISTA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39B460D-E1E4-4959-A9B7-DDD9AEE7A2C2}"/>
              </a:ext>
            </a:extLst>
          </p:cNvPr>
          <p:cNvSpPr txBox="1"/>
          <p:nvPr/>
        </p:nvSpPr>
        <p:spPr>
          <a:xfrm>
            <a:off x="8649933" y="2525848"/>
            <a:ext cx="2703866" cy="1477328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ASSOLVE IL COMPITO ASSEGNATOGLI DAL CAPO SCORTA;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6B60698-07FF-49FD-96F0-C2A1032F56F8}"/>
              </a:ext>
            </a:extLst>
          </p:cNvPr>
          <p:cNvSpPr txBox="1"/>
          <p:nvPr/>
        </p:nvSpPr>
        <p:spPr>
          <a:xfrm>
            <a:off x="8649933" y="2191691"/>
            <a:ext cx="2703866" cy="3693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OPERATORE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B18691B-1B23-4F5A-B147-EB9629388D72}"/>
              </a:ext>
            </a:extLst>
          </p:cNvPr>
          <p:cNvSpPr txBox="1"/>
          <p:nvPr/>
        </p:nvSpPr>
        <p:spPr>
          <a:xfrm>
            <a:off x="612059" y="4532505"/>
            <a:ext cx="2703866" cy="175432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/>
              <a:t>VERIFICA COSTANTEMENTE L’EFFICIENZA DELL’AUTOVETTURA;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/>
              <a:t>NON ABBANDONA MAI L’AUTOVETTURA;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2663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43390E8-E857-4534-9A94-F7245BC89FA3}"/>
              </a:ext>
            </a:extLst>
          </p:cNvPr>
          <p:cNvSpPr txBox="1"/>
          <p:nvPr/>
        </p:nvSpPr>
        <p:spPr>
          <a:xfrm>
            <a:off x="235974" y="481781"/>
            <a:ext cx="11415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LA GUARDIA DEL CORPO PER ASSOLVERE LE SUE RESPONSABILITA’, DEVE ESSERE IMPECCABILE IN: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764E216-9197-4741-865F-AB64E139A8B5}"/>
              </a:ext>
            </a:extLst>
          </p:cNvPr>
          <p:cNvSpPr txBox="1"/>
          <p:nvPr/>
        </p:nvSpPr>
        <p:spPr>
          <a:xfrm>
            <a:off x="289139" y="1678265"/>
            <a:ext cx="2104380" cy="3693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CONDOTTA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0859694-02C8-4F7A-BFD3-F11870C866B5}"/>
              </a:ext>
            </a:extLst>
          </p:cNvPr>
          <p:cNvSpPr txBox="1"/>
          <p:nvPr/>
        </p:nvSpPr>
        <p:spPr>
          <a:xfrm>
            <a:off x="3453450" y="1678265"/>
            <a:ext cx="1964124" cy="3693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ABBIGLIAMENTO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AFC7B85-7727-4263-9B04-645D2C733E45}"/>
              </a:ext>
            </a:extLst>
          </p:cNvPr>
          <p:cNvSpPr txBox="1"/>
          <p:nvPr/>
        </p:nvSpPr>
        <p:spPr>
          <a:xfrm>
            <a:off x="6710618" y="1685046"/>
            <a:ext cx="2104590" cy="3693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COMPORTAMENTO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99ED3CC-05A7-4435-8592-A11835DDEC9E}"/>
              </a:ext>
            </a:extLst>
          </p:cNvPr>
          <p:cNvSpPr txBox="1"/>
          <p:nvPr/>
        </p:nvSpPr>
        <p:spPr>
          <a:xfrm>
            <a:off x="9734673" y="1679791"/>
            <a:ext cx="2359004" cy="36933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DISCREZIONE</a:t>
            </a:r>
          </a:p>
        </p:txBody>
      </p:sp>
    </p:spTree>
    <p:extLst>
      <p:ext uri="{BB962C8B-B14F-4D97-AF65-F5344CB8AC3E}">
        <p14:creationId xmlns:p14="http://schemas.microsoft.com/office/powerpoint/2010/main" val="3572355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02EEA8F2-A9B0-49C8-9A97-D891BB3512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729" y="1086465"/>
            <a:ext cx="3399967" cy="2403987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6CA90CCF-61D2-4C3E-BC52-EFB9CEB99E07}"/>
              </a:ext>
            </a:extLst>
          </p:cNvPr>
          <p:cNvSpPr txBox="1"/>
          <p:nvPr/>
        </p:nvSpPr>
        <p:spPr>
          <a:xfrm>
            <a:off x="3805084" y="287282"/>
            <a:ext cx="4306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/>
              <a:t>MOVIMENTI APPIEDATI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FA5924FF-6054-4184-9232-26CB29260E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3753" y="1086465"/>
            <a:ext cx="3419069" cy="2403988"/>
          </a:xfrm>
          <a:prstGeom prst="rect">
            <a:avLst/>
          </a:prstGeom>
          <a:ln w="31750">
            <a:solidFill>
              <a:schemeClr val="tx1"/>
            </a:solidFill>
          </a:ln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4283ED09-B97B-4A14-B399-06EFA0A8DD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9306" y="1086465"/>
            <a:ext cx="3633231" cy="2403988"/>
          </a:xfrm>
          <a:prstGeom prst="rect">
            <a:avLst/>
          </a:prstGeom>
          <a:ln w="31750">
            <a:solidFill>
              <a:schemeClr val="tx1"/>
            </a:solidFill>
          </a:ln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CD57399D-B636-43BD-99A0-5C4DAF222B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371" y="3793350"/>
            <a:ext cx="3401325" cy="2403987"/>
          </a:xfrm>
          <a:prstGeom prst="rect">
            <a:avLst/>
          </a:prstGeom>
          <a:ln w="31750">
            <a:solidFill>
              <a:schemeClr val="tx1"/>
            </a:solidFill>
          </a:ln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4FA8D71C-4191-4813-AB00-1B68A3254D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63753" y="3793349"/>
            <a:ext cx="3415712" cy="2403988"/>
          </a:xfrm>
          <a:prstGeom prst="rect">
            <a:avLst/>
          </a:prstGeom>
          <a:ln w="31750">
            <a:solidFill>
              <a:schemeClr val="tx1"/>
            </a:solidFill>
          </a:ln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0FC42047-4BDA-414D-833A-F8BD909885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19305" y="3793349"/>
            <a:ext cx="3559740" cy="2403987"/>
          </a:xfrm>
          <a:prstGeom prst="rect">
            <a:avLst/>
          </a:prstGeom>
          <a:ln w="317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11012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7FDCCE-F327-4472-BFDA-F5101E18D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MOVIMENTI MOTORIZZATI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96765CF5-C4F8-449A-82AA-C7BC46B239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72" y="2026920"/>
            <a:ext cx="2545080" cy="140208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0F38A3A4-7D97-4465-A903-4E77C81C52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805" y="4232623"/>
            <a:ext cx="2545080" cy="140208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B4E70A4B-F689-44D1-B83D-4F98E6AB74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201" y="3203063"/>
            <a:ext cx="2545080" cy="140208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17C8C3EA-E02A-4A53-A73C-7E3722622F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745" y="3516352"/>
            <a:ext cx="2545080" cy="140208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883995F9-A041-4069-A80B-3567371890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290" y="4182181"/>
            <a:ext cx="2545080" cy="1402080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27786561-D881-4830-A920-7328AB4544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660" y="4923421"/>
            <a:ext cx="2545080" cy="140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264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6EAE78-2951-47F9-A17E-DB424FD10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23B758-D01F-4B65-803F-78428C5EA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504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DCB61E-425A-4139-BA00-D4E013DF0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7A8C50-E55C-4071-95D7-58763CF05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256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157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SERVIZIO DI PREVENZIONE </vt:lpstr>
      <vt:lpstr>COMPITI</vt:lpstr>
      <vt:lpstr>Presentazione standard di PowerPoint</vt:lpstr>
      <vt:lpstr>Presentazione standard di PowerPoint</vt:lpstr>
      <vt:lpstr>MOVIMENTI MOTORIZZATI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S6 I</dc:creator>
  <cp:lastModifiedBy>S6 I</cp:lastModifiedBy>
  <cp:revision>4</cp:revision>
  <dcterms:created xsi:type="dcterms:W3CDTF">2021-10-13T13:41:25Z</dcterms:created>
  <dcterms:modified xsi:type="dcterms:W3CDTF">2021-10-13T14:30:15Z</dcterms:modified>
</cp:coreProperties>
</file>