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1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5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0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0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93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0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33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2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4263-A58A-4618-8316-699E43AC6A8C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FF39-56FF-40AE-AA1D-7C208A1FEA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39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2290" y="0"/>
            <a:ext cx="10515600" cy="1027906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/>
              <a:t>AMBULATORIO MILITARE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34" y="1027906"/>
            <a:ext cx="7735712" cy="435133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5D64CD-8B7A-BC42-B29C-63A7C6FA7C63}"/>
              </a:ext>
            </a:extLst>
          </p:cNvPr>
          <p:cNvSpPr txBox="1"/>
          <p:nvPr/>
        </p:nvSpPr>
        <p:spPr>
          <a:xfrm>
            <a:off x="3362645" y="5564996"/>
            <a:ext cx="762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   </a:t>
            </a:r>
            <a:r>
              <a:rPr lang="it-IT" sz="2400" dirty="0"/>
              <a:t>Attività di scorta e </a:t>
            </a:r>
            <a:r>
              <a:rPr lang="it-IT" sz="2400"/>
              <a:t>tutela 23/09/2021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77C239-7F8A-3444-9C92-F9B24932FB50}"/>
              </a:ext>
            </a:extLst>
          </p:cNvPr>
          <p:cNvSpPr txBox="1"/>
          <p:nvPr/>
        </p:nvSpPr>
        <p:spPr>
          <a:xfrm>
            <a:off x="4455950" y="5981580"/>
            <a:ext cx="626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dirty="0"/>
              <a:t>VISITE SPECIALISTICHE </a:t>
            </a:r>
          </a:p>
        </p:txBody>
      </p:sp>
    </p:spTree>
    <p:extLst>
      <p:ext uri="{BB962C8B-B14F-4D97-AF65-F5344CB8AC3E}">
        <p14:creationId xmlns:p14="http://schemas.microsoft.com/office/powerpoint/2010/main" val="18330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881C9B-F16B-F142-A361-4C64F33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OPERATIONAL MATRIX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A3BC344B-25F3-5149-A95C-197701370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09732"/>
              </p:ext>
            </p:extLst>
          </p:nvPr>
        </p:nvGraphicFramePr>
        <p:xfrm>
          <a:off x="640611" y="2286369"/>
          <a:ext cx="10432311" cy="401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437">
                  <a:extLst>
                    <a:ext uri="{9D8B030D-6E8A-4147-A177-3AD203B41FA5}">
                      <a16:colId xmlns:a16="http://schemas.microsoft.com/office/drawing/2014/main" val="1732669986"/>
                    </a:ext>
                  </a:extLst>
                </a:gridCol>
                <a:gridCol w="3477437">
                  <a:extLst>
                    <a:ext uri="{9D8B030D-6E8A-4147-A177-3AD203B41FA5}">
                      <a16:colId xmlns:a16="http://schemas.microsoft.com/office/drawing/2014/main" val="3587104180"/>
                    </a:ext>
                  </a:extLst>
                </a:gridCol>
                <a:gridCol w="3477437">
                  <a:extLst>
                    <a:ext uri="{9D8B030D-6E8A-4147-A177-3AD203B41FA5}">
                      <a16:colId xmlns:a16="http://schemas.microsoft.com/office/drawing/2014/main" val="872551757"/>
                    </a:ext>
                  </a:extLst>
                </a:gridCol>
              </a:tblGrid>
              <a:tr h="1337807">
                <a:tc>
                  <a:txBody>
                    <a:bodyPr/>
                    <a:lstStyle/>
                    <a:p>
                      <a:r>
                        <a:rPr lang="it-IT" sz="4000" dirty="0"/>
                        <a:t>RTM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000"/>
                        <a:t>ETD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000"/>
                        <a:t>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75620"/>
                  </a:ext>
                </a:extLst>
              </a:tr>
              <a:tr h="1337807">
                <a:tc>
                  <a:txBody>
                    <a:bodyPr/>
                    <a:lstStyle/>
                    <a:p>
                      <a:r>
                        <a:rPr lang="it-IT" sz="4000"/>
                        <a:t>08:15</a:t>
                      </a:r>
                      <a:endParaRPr lang="it-IT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000"/>
                        <a:t>08:30</a:t>
                      </a:r>
                      <a:endParaRPr lang="it-IT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4000"/>
                        <a:t>09:00</a:t>
                      </a:r>
                      <a:endParaRPr lang="it-IT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45163"/>
                  </a:ext>
                </a:extLst>
              </a:tr>
              <a:tr h="133780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9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22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161789"/>
            <a:ext cx="9247032" cy="6534422"/>
          </a:xfrm>
        </p:spPr>
      </p:pic>
    </p:spTree>
    <p:extLst>
      <p:ext uri="{BB962C8B-B14F-4D97-AF65-F5344CB8AC3E}">
        <p14:creationId xmlns:p14="http://schemas.microsoft.com/office/powerpoint/2010/main" val="359828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381" y="88727"/>
            <a:ext cx="11055736" cy="961039"/>
          </a:xfrm>
        </p:spPr>
        <p:txBody>
          <a:bodyPr>
            <a:noAutofit/>
          </a:bodyPr>
          <a:lstStyle/>
          <a:p>
            <a:pPr algn="ctr"/>
            <a:r>
              <a:rPr lang="it-IT" sz="6000" b="1"/>
              <a:t>MISURATA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767"/>
            <a:ext cx="12192000" cy="56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2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/>
          <a:stretch/>
        </p:blipFill>
        <p:spPr>
          <a:xfrm>
            <a:off x="-19059" y="984739"/>
            <a:ext cx="12211060" cy="5873262"/>
          </a:xfrm>
        </p:spPr>
      </p:pic>
      <p:sp>
        <p:nvSpPr>
          <p:cNvPr id="5" name="Rettangolo arrotondato 4"/>
          <p:cNvSpPr/>
          <p:nvPr/>
        </p:nvSpPr>
        <p:spPr>
          <a:xfrm>
            <a:off x="-19059" y="1786597"/>
            <a:ext cx="1285151" cy="422029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STADIO</a:t>
            </a:r>
          </a:p>
        </p:txBody>
      </p:sp>
      <p:cxnSp>
        <p:nvCxnSpPr>
          <p:cNvPr id="7" name="Connettore 2 6"/>
          <p:cNvCxnSpPr/>
          <p:nvPr/>
        </p:nvCxnSpPr>
        <p:spPr>
          <a:xfrm flipV="1">
            <a:off x="1266092" y="1645921"/>
            <a:ext cx="731520" cy="3516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 flipH="1">
            <a:off x="8028288" y="3566169"/>
            <a:ext cx="1462532" cy="2813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CAVALCAVIA</a:t>
            </a:r>
          </a:p>
        </p:txBody>
      </p:sp>
      <p:cxnSp>
        <p:nvCxnSpPr>
          <p:cNvPr id="18" name="Connettore 2 17"/>
          <p:cNvCxnSpPr>
            <a:stCxn id="16" idx="2"/>
          </p:cNvCxnSpPr>
          <p:nvPr/>
        </p:nvCxnSpPr>
        <p:spPr>
          <a:xfrm>
            <a:off x="8759554" y="3847542"/>
            <a:ext cx="0" cy="1410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 rot="19576385">
            <a:off x="10335286" y="3099842"/>
            <a:ext cx="1423677" cy="2312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VIA TRIPOLI</a:t>
            </a:r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739"/>
          </a:xfrm>
        </p:spPr>
        <p:txBody>
          <a:bodyPr>
            <a:normAutofit/>
          </a:bodyPr>
          <a:lstStyle/>
          <a:p>
            <a:pPr algn="ctr"/>
            <a:r>
              <a:rPr lang="it-IT" sz="6000" b="1"/>
              <a:t>   AREA DI INTERESSE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195473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379827"/>
            <a:ext cx="10515600" cy="2070516"/>
          </a:xfrm>
        </p:spPr>
        <p:txBody>
          <a:bodyPr>
            <a:normAutofit/>
          </a:bodyPr>
          <a:lstStyle/>
          <a:p>
            <a:pPr algn="ctr"/>
            <a:r>
              <a:rPr lang="it-IT" sz="4000" b="1"/>
              <a:t>    ITINERARI </a:t>
            </a:r>
            <a:r>
              <a:rPr lang="it-IT" sz="4000" b="1" dirty="0"/>
              <a:t>E TEMPISTICHE </a:t>
            </a:r>
            <a:br>
              <a:rPr lang="it-IT" sz="3600" b="1" dirty="0"/>
            </a:br>
            <a:endParaRPr lang="it-IT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/>
          <a:stretch/>
        </p:blipFill>
        <p:spPr>
          <a:xfrm>
            <a:off x="2650759" y="824458"/>
            <a:ext cx="7333536" cy="589863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6355830" y="824458"/>
            <a:ext cx="1783829" cy="1558978"/>
          </a:xfrm>
          <a:prstGeom prst="roundRect">
            <a:avLst/>
          </a:prstGeom>
          <a:solidFill>
            <a:srgbClr val="FFC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73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/>
              <a:t>FOCUS  OBJ</a:t>
            </a:r>
            <a:endParaRPr lang="it-IT" sz="60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85" y="0"/>
            <a:ext cx="2349170" cy="209767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/>
          <a:stretch/>
        </p:blipFill>
        <p:spPr>
          <a:xfrm>
            <a:off x="1620396" y="2110359"/>
            <a:ext cx="9355418" cy="4653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ttangolo arrotondato 10"/>
          <p:cNvSpPr/>
          <p:nvPr/>
        </p:nvSpPr>
        <p:spPr>
          <a:xfrm>
            <a:off x="3686889" y="3700514"/>
            <a:ext cx="1758321" cy="25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FARMACIA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638725" y="5652555"/>
            <a:ext cx="1758321" cy="25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DIREZIONE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824520" y="3827514"/>
            <a:ext cx="1758321" cy="25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AMBULATORI</a:t>
            </a:r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7206143" y="4081514"/>
            <a:ext cx="828585" cy="261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 flipV="1">
            <a:off x="6117531" y="4552822"/>
            <a:ext cx="1096841" cy="1093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566049" y="3973104"/>
            <a:ext cx="710489" cy="401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0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814526" y="346925"/>
            <a:ext cx="10515600" cy="72707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Segnaposto contenuto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/>
          <a:stretch/>
        </p:blipFill>
        <p:spPr>
          <a:xfrm>
            <a:off x="2409974" y="1825625"/>
            <a:ext cx="7372051" cy="4351338"/>
          </a:xfrm>
        </p:spPr>
      </p:pic>
      <p:sp>
        <p:nvSpPr>
          <p:cNvPr id="8" name="Rettangolo 7"/>
          <p:cNvSpPr/>
          <p:nvPr/>
        </p:nvSpPr>
        <p:spPr>
          <a:xfrm rot="1302624">
            <a:off x="5824778" y="3330749"/>
            <a:ext cx="542442" cy="479230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ttangolo 8"/>
          <p:cNvSpPr/>
          <p:nvPr/>
        </p:nvSpPr>
        <p:spPr>
          <a:xfrm rot="1302624">
            <a:off x="6525170" y="3674664"/>
            <a:ext cx="854318" cy="393307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ttangolo 13"/>
          <p:cNvSpPr/>
          <p:nvPr/>
        </p:nvSpPr>
        <p:spPr>
          <a:xfrm rot="1127999">
            <a:off x="7575656" y="4309686"/>
            <a:ext cx="645385" cy="237739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ttangolo 14"/>
          <p:cNvSpPr/>
          <p:nvPr/>
        </p:nvSpPr>
        <p:spPr>
          <a:xfrm rot="17319271">
            <a:off x="7733269" y="2959269"/>
            <a:ext cx="906449" cy="764665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8384330" y="2730056"/>
            <a:ext cx="135556" cy="2163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imbolo &quot;divieto&quot; 21"/>
          <p:cNvSpPr/>
          <p:nvPr/>
        </p:nvSpPr>
        <p:spPr>
          <a:xfrm rot="18984295">
            <a:off x="8486217" y="2723732"/>
            <a:ext cx="230607" cy="217568"/>
          </a:xfrm>
          <a:prstGeom prst="noSmoking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 flipH="1">
            <a:off x="8215086" y="2721580"/>
            <a:ext cx="174521" cy="796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2059655" y="6305428"/>
            <a:ext cx="497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50428" y="670604"/>
            <a:ext cx="497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1   FARMACIA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192234" y="273224"/>
            <a:ext cx="22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CLASSIFICA EDIFICI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33539" y="1025060"/>
            <a:ext cx="1826115" cy="338554"/>
          </a:xfrm>
          <a:prstGeom prst="rect">
            <a:avLst/>
          </a:prstGeom>
          <a:solidFill>
            <a:srgbClr val="C0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2   DIREZIONE 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33539" y="1324517"/>
            <a:ext cx="497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3   FARMACIA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33539" y="1609563"/>
            <a:ext cx="1861418" cy="338554"/>
          </a:xfrm>
          <a:prstGeom prst="rect">
            <a:avLst/>
          </a:prstGeom>
          <a:solidFill>
            <a:srgbClr val="FF0000">
              <a:alpha val="18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4   AMBULATORI </a:t>
            </a:r>
          </a:p>
        </p:txBody>
      </p:sp>
      <p:sp>
        <p:nvSpPr>
          <p:cNvPr id="39" name="Freccia in giù 38"/>
          <p:cNvSpPr/>
          <p:nvPr/>
        </p:nvSpPr>
        <p:spPr>
          <a:xfrm rot="1105858">
            <a:off x="7857163" y="4120784"/>
            <a:ext cx="191216" cy="18250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 rot="17659390">
            <a:off x="6339440" y="3670478"/>
            <a:ext cx="260690" cy="17360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in giù 40"/>
          <p:cNvSpPr/>
          <p:nvPr/>
        </p:nvSpPr>
        <p:spPr>
          <a:xfrm rot="1105858">
            <a:off x="6150002" y="3156166"/>
            <a:ext cx="191216" cy="18250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giù 42"/>
          <p:cNvSpPr/>
          <p:nvPr/>
        </p:nvSpPr>
        <p:spPr>
          <a:xfrm rot="17350994">
            <a:off x="7394490" y="3266735"/>
            <a:ext cx="235403" cy="3245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onnettore 43"/>
          <p:cNvSpPr/>
          <p:nvPr/>
        </p:nvSpPr>
        <p:spPr>
          <a:xfrm>
            <a:off x="6657293" y="2751448"/>
            <a:ext cx="535808" cy="367638"/>
          </a:xfrm>
          <a:prstGeom prst="flowChartConnector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P 1</a:t>
            </a:r>
          </a:p>
        </p:txBody>
      </p:sp>
      <p:sp>
        <p:nvSpPr>
          <p:cNvPr id="45" name="Connettore 44"/>
          <p:cNvSpPr/>
          <p:nvPr/>
        </p:nvSpPr>
        <p:spPr>
          <a:xfrm>
            <a:off x="263111" y="2551103"/>
            <a:ext cx="535808" cy="367638"/>
          </a:xfrm>
          <a:prstGeom prst="flowChartConnector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P 1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785460" y="2555787"/>
            <a:ext cx="153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PICK UP POINT 1</a:t>
            </a:r>
          </a:p>
        </p:txBody>
      </p:sp>
      <p:sp>
        <p:nvSpPr>
          <p:cNvPr id="47" name="Rettangolo arrotondato 46"/>
          <p:cNvSpPr/>
          <p:nvPr/>
        </p:nvSpPr>
        <p:spPr>
          <a:xfrm rot="20371873">
            <a:off x="6363040" y="2191542"/>
            <a:ext cx="795859" cy="292625"/>
          </a:xfrm>
          <a:prstGeom prst="round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6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GATE</a:t>
            </a:r>
          </a:p>
        </p:txBody>
      </p:sp>
      <p:sp>
        <p:nvSpPr>
          <p:cNvPr id="49" name="Rettangolo arrotondato 48"/>
          <p:cNvSpPr/>
          <p:nvPr/>
        </p:nvSpPr>
        <p:spPr>
          <a:xfrm rot="19545814">
            <a:off x="8045072" y="5117314"/>
            <a:ext cx="795859" cy="292625"/>
          </a:xfrm>
          <a:prstGeom prst="round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6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GATE 2</a:t>
            </a:r>
          </a:p>
        </p:txBody>
      </p:sp>
      <p:sp>
        <p:nvSpPr>
          <p:cNvPr id="50" name="Simbolo &quot;divieto&quot; 49"/>
          <p:cNvSpPr/>
          <p:nvPr/>
        </p:nvSpPr>
        <p:spPr>
          <a:xfrm rot="18984295">
            <a:off x="7837467" y="5245528"/>
            <a:ext cx="230607" cy="21756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2" name="Connettore 51"/>
          <p:cNvSpPr/>
          <p:nvPr/>
        </p:nvSpPr>
        <p:spPr>
          <a:xfrm>
            <a:off x="7178722" y="4753716"/>
            <a:ext cx="535808" cy="367638"/>
          </a:xfrm>
          <a:prstGeom prst="flowChartConnector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P 2</a:t>
            </a:r>
          </a:p>
        </p:txBody>
      </p:sp>
      <p:sp>
        <p:nvSpPr>
          <p:cNvPr id="53" name="Connettore 52"/>
          <p:cNvSpPr/>
          <p:nvPr/>
        </p:nvSpPr>
        <p:spPr>
          <a:xfrm>
            <a:off x="236399" y="3038829"/>
            <a:ext cx="535808" cy="367638"/>
          </a:xfrm>
          <a:prstGeom prst="flowChartConnector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P 2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812316" y="3041347"/>
            <a:ext cx="1511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PICK UP POINT 2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27462" y="2139211"/>
            <a:ext cx="22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PUNTI DI RACCOLTA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-26716" y="3614539"/>
            <a:ext cx="219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INGRESSI E VIE DI FUGA </a:t>
            </a:r>
          </a:p>
        </p:txBody>
      </p:sp>
      <p:sp>
        <p:nvSpPr>
          <p:cNvPr id="57" name="Freccia in giù 56"/>
          <p:cNvSpPr/>
          <p:nvPr/>
        </p:nvSpPr>
        <p:spPr>
          <a:xfrm rot="16200000">
            <a:off x="162065" y="4171853"/>
            <a:ext cx="250909" cy="27917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475633" y="4142356"/>
            <a:ext cx="1687488" cy="307777"/>
          </a:xfrm>
          <a:prstGeom prst="rect">
            <a:avLst/>
          </a:prstGeom>
          <a:solidFill>
            <a:schemeClr val="accent6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INGRESSI EDIFICI</a:t>
            </a:r>
          </a:p>
        </p:txBody>
      </p:sp>
      <p:sp>
        <p:nvSpPr>
          <p:cNvPr id="59" name="Simbolo &quot;divieto&quot; 58"/>
          <p:cNvSpPr/>
          <p:nvPr/>
        </p:nvSpPr>
        <p:spPr>
          <a:xfrm rot="18984295">
            <a:off x="118235" y="4963821"/>
            <a:ext cx="230607" cy="217568"/>
          </a:xfrm>
          <a:prstGeom prst="noSmoking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46963" y="4788904"/>
            <a:ext cx="1716158" cy="738664"/>
          </a:xfrm>
          <a:prstGeom prst="rect">
            <a:avLst/>
          </a:prstGeom>
          <a:solidFill>
            <a:schemeClr val="accent5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PORTA di ferro (lato nord) ed. Ambulatori chiusa.</a:t>
            </a:r>
          </a:p>
        </p:txBody>
      </p:sp>
      <p:sp>
        <p:nvSpPr>
          <p:cNvPr id="61" name="Simbolo &quot;divieto&quot; 60"/>
          <p:cNvSpPr/>
          <p:nvPr/>
        </p:nvSpPr>
        <p:spPr>
          <a:xfrm rot="18984295">
            <a:off x="131582" y="5885727"/>
            <a:ext cx="230607" cy="21756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446963" y="5668045"/>
            <a:ext cx="1744828" cy="523220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GATE 2 (sud est) CANCELLO CHIUSO</a:t>
            </a:r>
          </a:p>
        </p:txBody>
      </p:sp>
    </p:spTree>
    <p:extLst>
      <p:ext uri="{BB962C8B-B14F-4D97-AF65-F5344CB8AC3E}">
        <p14:creationId xmlns:p14="http://schemas.microsoft.com/office/powerpoint/2010/main" val="175980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contenuto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1742" b="2418"/>
          <a:stretch/>
        </p:blipFill>
        <p:spPr>
          <a:xfrm>
            <a:off x="2520949" y="2688056"/>
            <a:ext cx="7232651" cy="4246144"/>
          </a:xfrm>
        </p:spPr>
      </p:pic>
      <p:pic>
        <p:nvPicPr>
          <p:cNvPr id="16" name="Segnaposto contenuto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b="8855"/>
          <a:stretch/>
        </p:blipFill>
        <p:spPr>
          <a:xfrm>
            <a:off x="655033" y="89941"/>
            <a:ext cx="5181600" cy="2522657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2960913" y="2316649"/>
            <a:ext cx="3635603" cy="8829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nettore 20"/>
          <p:cNvSpPr/>
          <p:nvPr/>
        </p:nvSpPr>
        <p:spPr>
          <a:xfrm>
            <a:off x="6574971" y="3027864"/>
            <a:ext cx="391886" cy="343468"/>
          </a:xfrm>
          <a:prstGeom prst="flowChartConnector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riangolo isoscele 25"/>
          <p:cNvSpPr/>
          <p:nvPr/>
        </p:nvSpPr>
        <p:spPr>
          <a:xfrm rot="7135269">
            <a:off x="7500450" y="3985319"/>
            <a:ext cx="348739" cy="538717"/>
          </a:xfrm>
          <a:prstGeom prst="triangle">
            <a:avLst/>
          </a:prstGeom>
          <a:solidFill>
            <a:schemeClr val="accent1">
              <a:alpha val="6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Segnaposto contenuto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/>
          <a:stretch/>
        </p:blipFill>
        <p:spPr>
          <a:xfrm>
            <a:off x="6206974" y="82207"/>
            <a:ext cx="5181600" cy="2530390"/>
          </a:xfrm>
          <a:prstGeom prst="rect">
            <a:avLst/>
          </a:prstGeom>
        </p:spPr>
      </p:pic>
      <p:cxnSp>
        <p:nvCxnSpPr>
          <p:cNvPr id="30" name="Connettore 2 29"/>
          <p:cNvCxnSpPr>
            <a:endCxn id="26" idx="0"/>
          </p:cNvCxnSpPr>
          <p:nvPr/>
        </p:nvCxnSpPr>
        <p:spPr>
          <a:xfrm flipH="1">
            <a:off x="7910585" y="2535432"/>
            <a:ext cx="1174938" cy="1849509"/>
          </a:xfrm>
          <a:prstGeom prst="straightConnector1">
            <a:avLst/>
          </a:prstGeom>
          <a:ln w="38100">
            <a:solidFill>
              <a:schemeClr val="accent1">
                <a:lumMod val="75000"/>
                <a:alpha val="7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 rot="1302624">
            <a:off x="5972016" y="4157701"/>
            <a:ext cx="408982" cy="45989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ttangolo 35"/>
          <p:cNvSpPr/>
          <p:nvPr/>
        </p:nvSpPr>
        <p:spPr>
          <a:xfrm rot="1289756">
            <a:off x="6623431" y="4497622"/>
            <a:ext cx="1000381" cy="454388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Rettangolo 36"/>
          <p:cNvSpPr/>
          <p:nvPr/>
        </p:nvSpPr>
        <p:spPr>
          <a:xfrm rot="1193905">
            <a:off x="7609202" y="5206527"/>
            <a:ext cx="755697" cy="279503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Rettangolo 37"/>
          <p:cNvSpPr/>
          <p:nvPr/>
        </p:nvSpPr>
        <p:spPr>
          <a:xfrm rot="1193905">
            <a:off x="6048509" y="5175587"/>
            <a:ext cx="755697" cy="464982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Rettangolo 38"/>
          <p:cNvSpPr/>
          <p:nvPr/>
        </p:nvSpPr>
        <p:spPr>
          <a:xfrm rot="17361478">
            <a:off x="7819810" y="3887033"/>
            <a:ext cx="962975" cy="70185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" name="Rettangolo arrotondato 41"/>
          <p:cNvSpPr/>
          <p:nvPr/>
        </p:nvSpPr>
        <p:spPr>
          <a:xfrm>
            <a:off x="1364342" y="1973244"/>
            <a:ext cx="1596571" cy="356608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GATE</a:t>
            </a:r>
          </a:p>
        </p:txBody>
      </p:sp>
      <p:sp>
        <p:nvSpPr>
          <p:cNvPr id="45" name="Rettangolo arrotondato 44"/>
          <p:cNvSpPr/>
          <p:nvPr/>
        </p:nvSpPr>
        <p:spPr>
          <a:xfrm>
            <a:off x="9085523" y="1973244"/>
            <a:ext cx="1827316" cy="562188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INGRESSO AMBULATORI</a:t>
            </a:r>
          </a:p>
        </p:txBody>
      </p:sp>
      <p:pic>
        <p:nvPicPr>
          <p:cNvPr id="52" name="Segnaposto contenuto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22119" r="14938" b="-3142"/>
          <a:stretch/>
        </p:blipFill>
        <p:spPr>
          <a:xfrm rot="5400000">
            <a:off x="9077548" y="3841976"/>
            <a:ext cx="3670581" cy="2361468"/>
          </a:xfrm>
          <a:prstGeom prst="rect">
            <a:avLst/>
          </a:prstGeom>
        </p:spPr>
      </p:pic>
      <p:sp>
        <p:nvSpPr>
          <p:cNvPr id="54" name="Triangolo isoscele 53"/>
          <p:cNvSpPr/>
          <p:nvPr/>
        </p:nvSpPr>
        <p:spPr>
          <a:xfrm rot="19322728">
            <a:off x="7693171" y="5756160"/>
            <a:ext cx="262798" cy="444747"/>
          </a:xfrm>
          <a:prstGeom prst="triangle">
            <a:avLst/>
          </a:prstGeom>
          <a:solidFill>
            <a:schemeClr val="accent1">
              <a:alpha val="64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2 54"/>
          <p:cNvCxnSpPr/>
          <p:nvPr/>
        </p:nvCxnSpPr>
        <p:spPr>
          <a:xfrm flipH="1">
            <a:off x="7672273" y="5299301"/>
            <a:ext cx="2176576" cy="488563"/>
          </a:xfrm>
          <a:prstGeom prst="straightConnector1">
            <a:avLst/>
          </a:prstGeom>
          <a:ln w="38100">
            <a:solidFill>
              <a:schemeClr val="accent1">
                <a:lumMod val="75000"/>
                <a:alpha val="7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arrotondato 58"/>
          <p:cNvSpPr/>
          <p:nvPr/>
        </p:nvSpPr>
        <p:spPr>
          <a:xfrm>
            <a:off x="10467403" y="3398604"/>
            <a:ext cx="1596571" cy="356608"/>
          </a:xfrm>
          <a:prstGeom prst="roundRect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GATE 2</a:t>
            </a:r>
          </a:p>
        </p:txBody>
      </p:sp>
      <p:sp>
        <p:nvSpPr>
          <p:cNvPr id="60" name="Simbolo &quot;divieto&quot; 59"/>
          <p:cNvSpPr/>
          <p:nvPr/>
        </p:nvSpPr>
        <p:spPr>
          <a:xfrm rot="18984295">
            <a:off x="7965531" y="6146551"/>
            <a:ext cx="230607" cy="21756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FF437A-E10B-F046-B755-7C16ED58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6115"/>
            <a:ext cx="10515600" cy="539453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382BEDA-6B07-2842-B228-8F6348A5A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b="14022"/>
          <a:stretch/>
        </p:blipFill>
        <p:spPr>
          <a:xfrm>
            <a:off x="123489" y="619419"/>
            <a:ext cx="6296362" cy="295275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B73ACD-1D82-E446-B5DB-97DC82655E45}"/>
              </a:ext>
            </a:extLst>
          </p:cNvPr>
          <p:cNvSpPr txBox="1"/>
          <p:nvPr/>
        </p:nvSpPr>
        <p:spPr>
          <a:xfrm>
            <a:off x="6593418" y="1821391"/>
            <a:ext cx="4254499" cy="655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23BA3F-5586-D04C-9C49-AAEE64E29B88}"/>
              </a:ext>
            </a:extLst>
          </p:cNvPr>
          <p:cNvSpPr txBox="1"/>
          <p:nvPr/>
        </p:nvSpPr>
        <p:spPr>
          <a:xfrm>
            <a:off x="6766985" y="2409789"/>
            <a:ext cx="42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F76D32-D468-A849-99EC-DE4EC16CA7AF}"/>
              </a:ext>
            </a:extLst>
          </p:cNvPr>
          <p:cNvSpPr txBox="1"/>
          <p:nvPr/>
        </p:nvSpPr>
        <p:spPr>
          <a:xfrm>
            <a:off x="7249714" y="1280010"/>
            <a:ext cx="414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/>
              <a:t>MURAGLIA              OP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0DB8E8-9A09-974A-85F4-A7F27660E022}"/>
              </a:ext>
            </a:extLst>
          </p:cNvPr>
          <p:cNvSpPr txBox="1"/>
          <p:nvPr/>
        </p:nvSpPr>
        <p:spPr>
          <a:xfrm>
            <a:off x="7249715" y="1756665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/>
              <a:t>TUSA                        </a:t>
            </a:r>
            <a:r>
              <a:rPr lang="it-IT" dirty="0"/>
              <a:t>OP  2      C.TE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AB4EB7-D2E1-B44C-A682-67B8F6C13FEA}"/>
              </a:ext>
            </a:extLst>
          </p:cNvPr>
          <p:cNvSpPr txBox="1"/>
          <p:nvPr/>
        </p:nvSpPr>
        <p:spPr>
          <a:xfrm>
            <a:off x="7249715" y="2838669"/>
            <a:ext cx="45825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MAGG.               </a:t>
            </a:r>
            <a:r>
              <a:rPr lang="it-IT" u="sng" dirty="0"/>
              <a:t> </a:t>
            </a:r>
            <a:r>
              <a:rPr lang="it-IT" u="sng"/>
              <a:t>RESTAINO</a:t>
            </a:r>
            <a:r>
              <a:rPr lang="it-IT"/>
              <a:t>        VIP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91A6911-21E0-0048-8A32-D6201509902B}"/>
              </a:ext>
            </a:extLst>
          </p:cNvPr>
          <p:cNvSpPr txBox="1"/>
          <p:nvPr/>
        </p:nvSpPr>
        <p:spPr>
          <a:xfrm>
            <a:off x="7543801" y="4444448"/>
            <a:ext cx="493182" cy="15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A71CA7-9E93-5148-AA70-FD3ECBC0C320}"/>
              </a:ext>
            </a:extLst>
          </p:cNvPr>
          <p:cNvSpPr txBox="1"/>
          <p:nvPr/>
        </p:nvSpPr>
        <p:spPr>
          <a:xfrm>
            <a:off x="7249714" y="2335543"/>
            <a:ext cx="458258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TEN.COL.              </a:t>
            </a:r>
            <a:r>
              <a:rPr lang="it-IT" u="sng"/>
              <a:t>STELLA  </a:t>
            </a:r>
            <a:r>
              <a:rPr lang="it-IT"/>
              <a:t>          VIP</a:t>
            </a:r>
            <a:endParaRPr lang="it-IT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68D37DD-6A81-CF47-995F-E77CD589E535}"/>
              </a:ext>
            </a:extLst>
          </p:cNvPr>
          <p:cNvSpPr/>
          <p:nvPr/>
        </p:nvSpPr>
        <p:spPr>
          <a:xfrm>
            <a:off x="10847917" y="1566498"/>
            <a:ext cx="683684" cy="681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733A136-573A-4448-A6A1-2537C87EF970}"/>
              </a:ext>
            </a:extLst>
          </p:cNvPr>
          <p:cNvSpPr txBox="1"/>
          <p:nvPr/>
        </p:nvSpPr>
        <p:spPr>
          <a:xfrm>
            <a:off x="7265347" y="5041389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/>
              <a:t> MARI                      OP  4        </a:t>
            </a:r>
            <a:r>
              <a:rPr lang="it-IT" dirty="0"/>
              <a:t>vice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C703AC4B-A493-9B47-AB6E-CAB0CB95DEBA}"/>
              </a:ext>
            </a:extLst>
          </p:cNvPr>
          <p:cNvSpPr/>
          <p:nvPr/>
        </p:nvSpPr>
        <p:spPr>
          <a:xfrm flipH="1" flipV="1">
            <a:off x="10924117" y="5018606"/>
            <a:ext cx="531284" cy="456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E8E773-4BFA-FE4A-B31B-7CFAC5179E25}"/>
              </a:ext>
            </a:extLst>
          </p:cNvPr>
          <p:cNvSpPr txBox="1"/>
          <p:nvPr/>
        </p:nvSpPr>
        <p:spPr>
          <a:xfrm>
            <a:off x="7277101" y="5562556"/>
            <a:ext cx="439843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/>
              <a:t>LGT.                      </a:t>
            </a:r>
            <a:r>
              <a:rPr lang="it-IT"/>
              <a:t>  </a:t>
            </a:r>
            <a:r>
              <a:rPr lang="it-IT" u="sng"/>
              <a:t>DE LUCIA</a:t>
            </a:r>
            <a:r>
              <a:rPr lang="it-IT"/>
              <a:t>         VIP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32343C-D458-324E-BC8E-FC42723BCFD4}"/>
              </a:ext>
            </a:extLst>
          </p:cNvPr>
          <p:cNvSpPr txBox="1"/>
          <p:nvPr/>
        </p:nvSpPr>
        <p:spPr>
          <a:xfrm>
            <a:off x="7277101" y="6089234"/>
            <a:ext cx="439843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/>
              <a:t>MAR.CA.           </a:t>
            </a:r>
            <a:r>
              <a:rPr lang="it-IT" u="sng"/>
              <a:t>TEODORI</a:t>
            </a:r>
            <a:r>
              <a:rPr lang="it-IT"/>
              <a:t>           VIP</a:t>
            </a: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D0DB8E8-9A09-974A-85F4-A7F27660E022}"/>
              </a:ext>
            </a:extLst>
          </p:cNvPr>
          <p:cNvSpPr txBox="1"/>
          <p:nvPr/>
        </p:nvSpPr>
        <p:spPr>
          <a:xfrm>
            <a:off x="7253817" y="4635368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/>
              <a:t>ARETINO                 </a:t>
            </a:r>
            <a:r>
              <a:rPr lang="it-IT" dirty="0"/>
              <a:t>OP  3      SO.MI.</a:t>
            </a:r>
          </a:p>
        </p:txBody>
      </p:sp>
      <p:sp>
        <p:nvSpPr>
          <p:cNvPr id="23" name="Croce 22"/>
          <p:cNvSpPr/>
          <p:nvPr/>
        </p:nvSpPr>
        <p:spPr>
          <a:xfrm>
            <a:off x="11063733" y="4704928"/>
            <a:ext cx="240243" cy="230211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Segnaposto contenuto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21087" r="4768" b="25608"/>
          <a:stretch/>
        </p:blipFill>
        <p:spPr>
          <a:xfrm>
            <a:off x="874283" y="4253179"/>
            <a:ext cx="5352586" cy="23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AMBULATORIO MILITARE</vt:lpstr>
      <vt:lpstr>Presentazione standard di PowerPoint</vt:lpstr>
      <vt:lpstr>MISURATA</vt:lpstr>
      <vt:lpstr>   AREA DI INTERESSE</vt:lpstr>
      <vt:lpstr>    ITINERARI E TEMPISTICHE  </vt:lpstr>
      <vt:lpstr>FOCUS  OBJ</vt:lpstr>
      <vt:lpstr>Presentazione standard di PowerPoint</vt:lpstr>
      <vt:lpstr>Presentazione standard di PowerPoint</vt:lpstr>
      <vt:lpstr>Presentazione standard di PowerPoint</vt:lpstr>
      <vt:lpstr>OPERATIONAL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AMBULATORIO MILITARE</dc:title>
  <dc:creator>Anna</dc:creator>
  <cp:lastModifiedBy>S6 I</cp:lastModifiedBy>
  <cp:revision>2</cp:revision>
  <dcterms:created xsi:type="dcterms:W3CDTF">2021-09-22T21:48:29Z</dcterms:created>
  <dcterms:modified xsi:type="dcterms:W3CDTF">2021-09-29T13:55:47Z</dcterms:modified>
</cp:coreProperties>
</file>