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072" r:id="rId2"/>
    <p:sldId id="8073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88420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66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11/10/2021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4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12614" y="0"/>
            <a:ext cx="12192000" cy="70533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118186" y="481769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382910" y="488175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123685" y="140557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43C4F667-1F94-4077-A81F-2723CA1D1A7F}"/>
              </a:ext>
            </a:extLst>
          </p:cNvPr>
          <p:cNvSpPr txBox="1">
            <a:spLocks/>
          </p:cNvSpPr>
          <p:nvPr/>
        </p:nvSpPr>
        <p:spPr>
          <a:xfrm>
            <a:off x="839821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u="sng" dirty="0"/>
              <a:t> MEZZO 25-188316</a:t>
            </a:r>
          </a:p>
          <a:p>
            <a:pPr>
              <a:buFontTx/>
              <a:buChar char="-"/>
            </a:pPr>
            <a:r>
              <a:rPr lang="it-IT" sz="1800" dirty="0"/>
              <a:t>Ten.Col. ZAZZARI RICCARDO</a:t>
            </a:r>
          </a:p>
          <a:p>
            <a:pPr>
              <a:buFontTx/>
              <a:buChar char="-"/>
            </a:pPr>
            <a:r>
              <a:rPr lang="it-IT" sz="1800" dirty="0"/>
              <a:t>SC1^SC VOZZA COSIMO</a:t>
            </a:r>
          </a:p>
          <a:p>
            <a:pPr>
              <a:buFontTx/>
              <a:buChar char="-"/>
            </a:pPr>
            <a:r>
              <a:rPr lang="it-IT" sz="1800" dirty="0"/>
              <a:t>CMCS MARTORELLI LUCA</a:t>
            </a:r>
          </a:p>
          <a:p>
            <a:pPr>
              <a:buFontTx/>
              <a:buChar char="-"/>
            </a:pPr>
            <a:r>
              <a:rPr lang="it-IT" sz="1800" dirty="0"/>
              <a:t>INTERP. BATRUMA AIMEN</a:t>
            </a:r>
            <a:endParaRPr lang="it-IT" sz="1400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400" u="sng" dirty="0"/>
          </a:p>
          <a:p>
            <a:endParaRPr lang="it-IT" sz="1400" u="sng" dirty="0"/>
          </a:p>
          <a:p>
            <a:endParaRPr lang="it-IT" sz="1400" u="sng" dirty="0"/>
          </a:p>
          <a:p>
            <a:r>
              <a:rPr lang="it-IT" sz="1800" u="sng" dirty="0"/>
              <a:t>MEZZO 5-2255823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/>
              <a:t>-    </a:t>
            </a:r>
            <a:r>
              <a:rPr lang="it-IT" sz="1800" dirty="0"/>
              <a:t>AMM. TORRESI PLACIDO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/>
              <a:t>-</a:t>
            </a:r>
            <a:r>
              <a:rPr lang="it-IT" sz="1800" dirty="0"/>
              <a:t>    T.V. LUNETTO DAVIDE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/>
              <a:t>-</a:t>
            </a:r>
            <a:r>
              <a:rPr lang="it-IT" sz="1800" dirty="0"/>
              <a:t>    SC 1^SC BERGANTINO ENRICO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-    1^ CM MAZZARA GIOACCHINO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endParaRPr lang="it-IT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4BB0C1A0-D308-49BD-823D-82C0EFA97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4" y="1914144"/>
            <a:ext cx="2438400" cy="1514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3D2A80B9-BDC3-458E-8D4E-75C105A84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37" y="4514978"/>
            <a:ext cx="2438400" cy="1514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F7B7126-3446-4CC6-9AE5-CE8FA9535F53}"/>
              </a:ext>
            </a:extLst>
          </p:cNvPr>
          <p:cNvSpPr txBox="1"/>
          <p:nvPr/>
        </p:nvSpPr>
        <p:spPr>
          <a:xfrm>
            <a:off x="8751291" y="4814685"/>
            <a:ext cx="236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PARTENZA 09.10 LT</a:t>
            </a:r>
          </a:p>
          <a:p>
            <a:r>
              <a:rPr lang="it-IT" dirty="0"/>
              <a:t>DIST: 22 KM </a:t>
            </a:r>
          </a:p>
          <a:p>
            <a:r>
              <a:rPr lang="it-IT" dirty="0"/>
              <a:t>TEMPO PERC. 40’</a:t>
            </a:r>
          </a:p>
          <a:p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026A8FA-5206-43D4-B287-48480A17EB46}"/>
              </a:ext>
            </a:extLst>
          </p:cNvPr>
          <p:cNvSpPr txBox="1"/>
          <p:nvPr/>
        </p:nvSpPr>
        <p:spPr>
          <a:xfrm>
            <a:off x="2117017" y="213359"/>
            <a:ext cx="5862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12/10/2021</a:t>
            </a:r>
          </a:p>
          <a:p>
            <a:pPr algn="ctr"/>
            <a:r>
              <a:rPr lang="it-IT" sz="3600" dirty="0"/>
              <a:t>EUBAM (PALM CITY)</a:t>
            </a:r>
          </a:p>
          <a:p>
            <a:pPr algn="ctr"/>
            <a:endParaRPr lang="it-IT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14C8AA1E-6F40-4E04-8B53-060CA1DA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240" y="455652"/>
            <a:ext cx="4694045" cy="29733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123685" y="0"/>
            <a:ext cx="12192000" cy="705339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118186" y="481769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382910" y="488175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123685" y="140557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A752CE2F-3838-427D-BB81-EEF65D6EF8DE}"/>
              </a:ext>
            </a:extLst>
          </p:cNvPr>
          <p:cNvSpPr txBox="1">
            <a:spLocks/>
          </p:cNvSpPr>
          <p:nvPr/>
        </p:nvSpPr>
        <p:spPr>
          <a:xfrm>
            <a:off x="-15350" y="1883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1219170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828754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2438339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dirty="0"/>
              <a:t>                        VTC NAVE TREMITI</a:t>
            </a:r>
          </a:p>
          <a:p>
            <a:r>
              <a:rPr lang="it-IT" dirty="0"/>
              <a:t>                                (</a:t>
            </a:r>
            <a:r>
              <a:rPr lang="it-IT" sz="2400" dirty="0"/>
              <a:t>ABU SITTAH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                                 </a:t>
            </a:r>
            <a:r>
              <a:rPr lang="it-IT" sz="2800" dirty="0"/>
              <a:t>ORE 15.00</a:t>
            </a:r>
            <a:endParaRPr lang="it-IT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1AC4791E-2754-4574-AC45-1145E1BC78FE}"/>
              </a:ext>
            </a:extLst>
          </p:cNvPr>
          <p:cNvSpPr txBox="1">
            <a:spLocks/>
          </p:cNvSpPr>
          <p:nvPr/>
        </p:nvSpPr>
        <p:spPr>
          <a:xfrm>
            <a:off x="398208" y="2318342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 </a:t>
            </a:r>
            <a:r>
              <a:rPr lang="it-IT" sz="2400" u="sng" dirty="0"/>
              <a:t>MEZZO TUCSON 5-2227110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   -Ten.Col. ZAZZARI RICCARDO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   -C2^CL PISCOPIELLO MORENO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   - INTERP. BATRUMA AIMEN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  <a:p>
            <a:endParaRPr lang="it-IT" sz="1800" u="sng" dirty="0"/>
          </a:p>
          <a:p>
            <a:endParaRPr lang="it-IT" sz="2100" u="sng" dirty="0"/>
          </a:p>
          <a:p>
            <a:r>
              <a:rPr lang="it-IT" sz="2400" u="sng" dirty="0"/>
              <a:t>MEZZO 5-2255823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/>
              <a:t>   -  </a:t>
            </a:r>
            <a:r>
              <a:rPr lang="it-IT" sz="2400" dirty="0"/>
              <a:t>AMM. TORRESI PLACIDO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/>
              <a:t>   -</a:t>
            </a:r>
            <a:r>
              <a:rPr lang="it-IT" sz="2400" dirty="0"/>
              <a:t>  T.V. LUNETTO DAVIDE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   -  SC 1</a:t>
            </a:r>
            <a:r>
              <a:rPr lang="it-IT" sz="2400"/>
              <a:t>^CL SC </a:t>
            </a:r>
            <a:r>
              <a:rPr lang="it-IT" sz="2400" dirty="0"/>
              <a:t>BERGANTINO ENRICO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    </a:t>
            </a:r>
            <a:r>
              <a:rPr lang="it-IT" dirty="0"/>
              <a:t>                                 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76495CD-B0F7-46BF-BDEA-F3BFBAFD2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08" y="2344410"/>
            <a:ext cx="2438400" cy="1514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9760DC1-503B-4E89-9B26-753441C11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08" y="4540644"/>
            <a:ext cx="2438400" cy="1514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75DD02-C12B-4FF6-A54D-7C3DB89EF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29" y="1205126"/>
            <a:ext cx="4794986" cy="29035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7539598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132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19</cp:revision>
  <dcterms:created xsi:type="dcterms:W3CDTF">2021-10-11T10:48:48Z</dcterms:created>
  <dcterms:modified xsi:type="dcterms:W3CDTF">2021-10-11T13:22:55Z</dcterms:modified>
</cp:coreProperties>
</file>