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6"/>
  </p:notesMasterIdLst>
  <p:sldIdLst>
    <p:sldId id="5368" r:id="rId2"/>
    <p:sldId id="5384" r:id="rId3"/>
    <p:sldId id="8095" r:id="rId4"/>
    <p:sldId id="5398" r:id="rId5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74" autoAdjust="0"/>
  </p:normalViewPr>
  <p:slideViewPr>
    <p:cSldViewPr snapToGrid="0">
      <p:cViewPr>
        <p:scale>
          <a:sx n="90" d="100"/>
          <a:sy n="90" d="100"/>
        </p:scale>
        <p:origin x="394" y="-571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85708-4BB1-4406-97C3-D9747B2EC3EC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8CE2A557-C32F-48C1-8188-CBCE5891A10B}">
      <dgm:prSet phldrT="[Testo]"/>
      <dgm:spPr/>
      <dgm:t>
        <a:bodyPr/>
        <a:lstStyle/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</a:t>
          </a:r>
        </a:p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it-IT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rd </a:t>
          </a:r>
          <a:r>
            <a:rPr lang="it-IT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gm:t>
    </dgm:pt>
    <dgm:pt modelId="{5C713EB0-3931-4D0A-9784-0072AA44E898}" type="parTrans" cxnId="{9729DD37-0032-4A09-B01B-135B61D1CC9F}">
      <dgm:prSet/>
      <dgm:spPr/>
      <dgm:t>
        <a:bodyPr/>
        <a:lstStyle/>
        <a:p>
          <a:endParaRPr lang="it-IT"/>
        </a:p>
      </dgm:t>
    </dgm:pt>
    <dgm:pt modelId="{80A9419E-F23B-4637-8A0C-6C787FE71D38}" type="sibTrans" cxnId="{9729DD37-0032-4A09-B01B-135B61D1CC9F}">
      <dgm:prSet/>
      <dgm:spPr/>
      <dgm:t>
        <a:bodyPr/>
        <a:lstStyle/>
        <a:p>
          <a:endParaRPr lang="it-IT"/>
        </a:p>
      </dgm:t>
    </dgm:pt>
    <dgm:pt modelId="{50C279DA-C136-4AE3-B0EA-2A6BDF72CBAF}">
      <dgm:prSet phldrT="[Testo]"/>
      <dgm:spPr/>
      <dgm:t>
        <a:bodyPr/>
        <a:lstStyle/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DUTY</a:t>
          </a:r>
        </a:p>
        <a:p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it-IT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 </a:t>
          </a:r>
          <a:r>
            <a: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TEAM</a:t>
          </a:r>
        </a:p>
      </dgm:t>
    </dgm:pt>
    <dgm:pt modelId="{C1AE454A-939C-457B-91C9-9E37F0201229}" type="parTrans" cxnId="{F831EA02-D360-4C32-990E-5DA03EB5CD7B}">
      <dgm:prSet/>
      <dgm:spPr/>
      <dgm:t>
        <a:bodyPr/>
        <a:lstStyle/>
        <a:p>
          <a:endParaRPr lang="it-IT"/>
        </a:p>
      </dgm:t>
    </dgm:pt>
    <dgm:pt modelId="{CB073D14-9B49-4DB4-A82C-EB71E1B13B80}" type="sibTrans" cxnId="{F831EA02-D360-4C32-990E-5DA03EB5CD7B}">
      <dgm:prSet/>
      <dgm:spPr/>
      <dgm:t>
        <a:bodyPr/>
        <a:lstStyle/>
        <a:p>
          <a:endParaRPr lang="it-IT"/>
        </a:p>
      </dgm:t>
    </dgm:pt>
    <dgm:pt modelId="{A6086C14-298C-4815-AE76-2315CDBD149D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LEAVE/DE-COMPRESS</a:t>
          </a:r>
        </a:p>
        <a:p>
          <a:r>
            <a:rPr lang="it-IT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it-IT" sz="23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 </a:t>
          </a:r>
          <a:r>
            <a:rPr lang="it-IT" sz="23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gm:t>
    </dgm:pt>
    <dgm:pt modelId="{62749D95-21F5-4D02-9D13-4930BD1F709E}" type="parTrans" cxnId="{34E57CE6-D093-4DF7-92F2-D8C2DF41EB45}">
      <dgm:prSet/>
      <dgm:spPr/>
      <dgm:t>
        <a:bodyPr/>
        <a:lstStyle/>
        <a:p>
          <a:endParaRPr lang="it-IT"/>
        </a:p>
      </dgm:t>
    </dgm:pt>
    <dgm:pt modelId="{A649DB6D-8854-4BF0-BCE0-C9C1C4A864FF}" type="sibTrans" cxnId="{34E57CE6-D093-4DF7-92F2-D8C2DF41EB45}">
      <dgm:prSet/>
      <dgm:spPr/>
      <dgm:t>
        <a:bodyPr/>
        <a:lstStyle/>
        <a:p>
          <a:endParaRPr lang="it-IT"/>
        </a:p>
      </dgm:t>
    </dgm:pt>
    <dgm:pt modelId="{F5009C85-E6C3-4599-9316-C76E0C3AB7AC}" type="pres">
      <dgm:prSet presAssocID="{43785708-4BB1-4406-97C3-D9747B2EC3EC}" presName="compositeShape" presStyleCnt="0">
        <dgm:presLayoutVars>
          <dgm:chMax val="7"/>
          <dgm:dir/>
          <dgm:resizeHandles val="exact"/>
        </dgm:presLayoutVars>
      </dgm:prSet>
      <dgm:spPr/>
    </dgm:pt>
    <dgm:pt modelId="{60152BA4-27A1-498C-9944-182D8F2D6B83}" type="pres">
      <dgm:prSet presAssocID="{43785708-4BB1-4406-97C3-D9747B2EC3EC}" presName="wedge1" presStyleLbl="node1" presStyleIdx="0" presStyleCnt="3"/>
      <dgm:spPr/>
    </dgm:pt>
    <dgm:pt modelId="{11783804-329C-4A1C-80AA-3F375D9BB0E8}" type="pres">
      <dgm:prSet presAssocID="{43785708-4BB1-4406-97C3-D9747B2EC3EC}" presName="dummy1a" presStyleCnt="0"/>
      <dgm:spPr/>
    </dgm:pt>
    <dgm:pt modelId="{CD995248-AF18-4DE5-92EC-0D74D2B6E927}" type="pres">
      <dgm:prSet presAssocID="{43785708-4BB1-4406-97C3-D9747B2EC3EC}" presName="dummy1b" presStyleCnt="0"/>
      <dgm:spPr/>
    </dgm:pt>
    <dgm:pt modelId="{EF0A9654-61F3-408D-A15D-318B5A8026FB}" type="pres">
      <dgm:prSet presAssocID="{43785708-4BB1-4406-97C3-D9747B2EC3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C197BCC-E182-43DB-A6BA-1970B3F85EE5}" type="pres">
      <dgm:prSet presAssocID="{43785708-4BB1-4406-97C3-D9747B2EC3EC}" presName="wedge2" presStyleLbl="node1" presStyleIdx="1" presStyleCnt="3"/>
      <dgm:spPr/>
    </dgm:pt>
    <dgm:pt modelId="{367A941F-2EF5-4AAD-A534-68888E816590}" type="pres">
      <dgm:prSet presAssocID="{43785708-4BB1-4406-97C3-D9747B2EC3EC}" presName="dummy2a" presStyleCnt="0"/>
      <dgm:spPr/>
    </dgm:pt>
    <dgm:pt modelId="{C3FB65A9-DCFD-42F3-885D-E6F52BA39003}" type="pres">
      <dgm:prSet presAssocID="{43785708-4BB1-4406-97C3-D9747B2EC3EC}" presName="dummy2b" presStyleCnt="0"/>
      <dgm:spPr/>
    </dgm:pt>
    <dgm:pt modelId="{59874614-A7E9-469B-95EA-B73C35EBD4AF}" type="pres">
      <dgm:prSet presAssocID="{43785708-4BB1-4406-97C3-D9747B2EC3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A17922-CACB-4994-9DA8-3292E5B7B559}" type="pres">
      <dgm:prSet presAssocID="{43785708-4BB1-4406-97C3-D9747B2EC3EC}" presName="wedge3" presStyleLbl="node1" presStyleIdx="2" presStyleCnt="3"/>
      <dgm:spPr/>
    </dgm:pt>
    <dgm:pt modelId="{2164EE3E-BC12-40E8-99FC-B3156D4D3F0A}" type="pres">
      <dgm:prSet presAssocID="{43785708-4BB1-4406-97C3-D9747B2EC3EC}" presName="dummy3a" presStyleCnt="0"/>
      <dgm:spPr/>
    </dgm:pt>
    <dgm:pt modelId="{E0234E1D-CA5B-4DF6-B81C-AF1FD474B77D}" type="pres">
      <dgm:prSet presAssocID="{43785708-4BB1-4406-97C3-D9747B2EC3EC}" presName="dummy3b" presStyleCnt="0"/>
      <dgm:spPr/>
    </dgm:pt>
    <dgm:pt modelId="{BDD460EB-D4B8-465E-87BA-C3FC41F3D470}" type="pres">
      <dgm:prSet presAssocID="{43785708-4BB1-4406-97C3-D9747B2EC3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C64C95D-9250-447B-BA21-81154F67D3EE}" type="pres">
      <dgm:prSet presAssocID="{80A9419E-F23B-4637-8A0C-6C787FE71D38}" presName="arrowWedge1" presStyleLbl="fgSibTrans2D1" presStyleIdx="0" presStyleCnt="3"/>
      <dgm:spPr/>
    </dgm:pt>
    <dgm:pt modelId="{DBD193A6-C7BA-49B2-9563-98E8913466C8}" type="pres">
      <dgm:prSet presAssocID="{CB073D14-9B49-4DB4-A82C-EB71E1B13B80}" presName="arrowWedge2" presStyleLbl="fgSibTrans2D1" presStyleIdx="1" presStyleCnt="3"/>
      <dgm:spPr/>
    </dgm:pt>
    <dgm:pt modelId="{DE823A53-0BA3-42F7-894B-51054091B054}" type="pres">
      <dgm:prSet presAssocID="{A649DB6D-8854-4BF0-BCE0-C9C1C4A864FF}" presName="arrowWedge3" presStyleLbl="fgSibTrans2D1" presStyleIdx="2" presStyleCnt="3"/>
      <dgm:spPr>
        <a:solidFill>
          <a:srgbClr val="FF0000"/>
        </a:solidFill>
      </dgm:spPr>
    </dgm:pt>
  </dgm:ptLst>
  <dgm:cxnLst>
    <dgm:cxn modelId="{F831EA02-D360-4C32-990E-5DA03EB5CD7B}" srcId="{43785708-4BB1-4406-97C3-D9747B2EC3EC}" destId="{50C279DA-C136-4AE3-B0EA-2A6BDF72CBAF}" srcOrd="1" destOrd="0" parTransId="{C1AE454A-939C-457B-91C9-9E37F0201229}" sibTransId="{CB073D14-9B49-4DB4-A82C-EB71E1B13B80}"/>
    <dgm:cxn modelId="{3E434921-6BDC-4C2F-BCE2-C9FCCC23E15C}" type="presOf" srcId="{50C279DA-C136-4AE3-B0EA-2A6BDF72CBAF}" destId="{59874614-A7E9-469B-95EA-B73C35EBD4AF}" srcOrd="1" destOrd="0" presId="urn:microsoft.com/office/officeart/2005/8/layout/cycle8"/>
    <dgm:cxn modelId="{9729DD37-0032-4A09-B01B-135B61D1CC9F}" srcId="{43785708-4BB1-4406-97C3-D9747B2EC3EC}" destId="{8CE2A557-C32F-48C1-8188-CBCE5891A10B}" srcOrd="0" destOrd="0" parTransId="{5C713EB0-3931-4D0A-9784-0072AA44E898}" sibTransId="{80A9419E-F23B-4637-8A0C-6C787FE71D38}"/>
    <dgm:cxn modelId="{C9EF995F-F853-45A0-8A4B-F453D7156B36}" type="presOf" srcId="{43785708-4BB1-4406-97C3-D9747B2EC3EC}" destId="{F5009C85-E6C3-4599-9316-C76E0C3AB7AC}" srcOrd="0" destOrd="0" presId="urn:microsoft.com/office/officeart/2005/8/layout/cycle8"/>
    <dgm:cxn modelId="{B3771D6B-5867-4594-9515-3182A664B956}" type="presOf" srcId="{A6086C14-298C-4815-AE76-2315CDBD149D}" destId="{CAA17922-CACB-4994-9DA8-3292E5B7B559}" srcOrd="0" destOrd="0" presId="urn:microsoft.com/office/officeart/2005/8/layout/cycle8"/>
    <dgm:cxn modelId="{0B6FD44E-527D-435A-B806-F9448CDC2EE6}" type="presOf" srcId="{8CE2A557-C32F-48C1-8188-CBCE5891A10B}" destId="{60152BA4-27A1-498C-9944-182D8F2D6B83}" srcOrd="0" destOrd="0" presId="urn:microsoft.com/office/officeart/2005/8/layout/cycle8"/>
    <dgm:cxn modelId="{DD30E783-E64D-4D6F-9A3D-20C179271D69}" type="presOf" srcId="{50C279DA-C136-4AE3-B0EA-2A6BDF72CBAF}" destId="{3C197BCC-E182-43DB-A6BA-1970B3F85EE5}" srcOrd="0" destOrd="0" presId="urn:microsoft.com/office/officeart/2005/8/layout/cycle8"/>
    <dgm:cxn modelId="{278CEDC0-5532-4EC7-A47E-9D9968CA52DA}" type="presOf" srcId="{A6086C14-298C-4815-AE76-2315CDBD149D}" destId="{BDD460EB-D4B8-465E-87BA-C3FC41F3D470}" srcOrd="1" destOrd="0" presId="urn:microsoft.com/office/officeart/2005/8/layout/cycle8"/>
    <dgm:cxn modelId="{34E57CE6-D093-4DF7-92F2-D8C2DF41EB45}" srcId="{43785708-4BB1-4406-97C3-D9747B2EC3EC}" destId="{A6086C14-298C-4815-AE76-2315CDBD149D}" srcOrd="2" destOrd="0" parTransId="{62749D95-21F5-4D02-9D13-4930BD1F709E}" sibTransId="{A649DB6D-8854-4BF0-BCE0-C9C1C4A864FF}"/>
    <dgm:cxn modelId="{DCD846E8-07BB-4AE4-B65B-45B26B607AE9}" type="presOf" srcId="{8CE2A557-C32F-48C1-8188-CBCE5891A10B}" destId="{EF0A9654-61F3-408D-A15D-318B5A8026FB}" srcOrd="1" destOrd="0" presId="urn:microsoft.com/office/officeart/2005/8/layout/cycle8"/>
    <dgm:cxn modelId="{3F2D797B-87DD-4872-AAFB-88F3195F96EF}" type="presParOf" srcId="{F5009C85-E6C3-4599-9316-C76E0C3AB7AC}" destId="{60152BA4-27A1-498C-9944-182D8F2D6B83}" srcOrd="0" destOrd="0" presId="urn:microsoft.com/office/officeart/2005/8/layout/cycle8"/>
    <dgm:cxn modelId="{B46FC737-EF27-4C6E-BBF9-D76EB5E963E8}" type="presParOf" srcId="{F5009C85-E6C3-4599-9316-C76E0C3AB7AC}" destId="{11783804-329C-4A1C-80AA-3F375D9BB0E8}" srcOrd="1" destOrd="0" presId="urn:microsoft.com/office/officeart/2005/8/layout/cycle8"/>
    <dgm:cxn modelId="{A5859733-D8F1-448E-94A7-C51BEEA58506}" type="presParOf" srcId="{F5009C85-E6C3-4599-9316-C76E0C3AB7AC}" destId="{CD995248-AF18-4DE5-92EC-0D74D2B6E927}" srcOrd="2" destOrd="0" presId="urn:microsoft.com/office/officeart/2005/8/layout/cycle8"/>
    <dgm:cxn modelId="{83EA8EFC-D45C-49E3-B165-719A86963F67}" type="presParOf" srcId="{F5009C85-E6C3-4599-9316-C76E0C3AB7AC}" destId="{EF0A9654-61F3-408D-A15D-318B5A8026FB}" srcOrd="3" destOrd="0" presId="urn:microsoft.com/office/officeart/2005/8/layout/cycle8"/>
    <dgm:cxn modelId="{06BB7657-369F-454D-8CA8-C30532DAD73E}" type="presParOf" srcId="{F5009C85-E6C3-4599-9316-C76E0C3AB7AC}" destId="{3C197BCC-E182-43DB-A6BA-1970B3F85EE5}" srcOrd="4" destOrd="0" presId="urn:microsoft.com/office/officeart/2005/8/layout/cycle8"/>
    <dgm:cxn modelId="{C99647F4-B949-43A1-AFF9-7438AF269AFB}" type="presParOf" srcId="{F5009C85-E6C3-4599-9316-C76E0C3AB7AC}" destId="{367A941F-2EF5-4AAD-A534-68888E816590}" srcOrd="5" destOrd="0" presId="urn:microsoft.com/office/officeart/2005/8/layout/cycle8"/>
    <dgm:cxn modelId="{404559FB-908B-4E62-AD66-B29DDE80127B}" type="presParOf" srcId="{F5009C85-E6C3-4599-9316-C76E0C3AB7AC}" destId="{C3FB65A9-DCFD-42F3-885D-E6F52BA39003}" srcOrd="6" destOrd="0" presId="urn:microsoft.com/office/officeart/2005/8/layout/cycle8"/>
    <dgm:cxn modelId="{789C0274-A4CD-4A8E-9EF8-E6E8BFB2A223}" type="presParOf" srcId="{F5009C85-E6C3-4599-9316-C76E0C3AB7AC}" destId="{59874614-A7E9-469B-95EA-B73C35EBD4AF}" srcOrd="7" destOrd="0" presId="urn:microsoft.com/office/officeart/2005/8/layout/cycle8"/>
    <dgm:cxn modelId="{3D1778D4-2E40-4C50-8B51-F057B938CB6C}" type="presParOf" srcId="{F5009C85-E6C3-4599-9316-C76E0C3AB7AC}" destId="{CAA17922-CACB-4994-9DA8-3292E5B7B559}" srcOrd="8" destOrd="0" presId="urn:microsoft.com/office/officeart/2005/8/layout/cycle8"/>
    <dgm:cxn modelId="{DF762167-A8BD-496B-A6CF-846BA7E6ED9B}" type="presParOf" srcId="{F5009C85-E6C3-4599-9316-C76E0C3AB7AC}" destId="{2164EE3E-BC12-40E8-99FC-B3156D4D3F0A}" srcOrd="9" destOrd="0" presId="urn:microsoft.com/office/officeart/2005/8/layout/cycle8"/>
    <dgm:cxn modelId="{3F435067-690B-4A6C-980E-88E35B02C6D0}" type="presParOf" srcId="{F5009C85-E6C3-4599-9316-C76E0C3AB7AC}" destId="{E0234E1D-CA5B-4DF6-B81C-AF1FD474B77D}" srcOrd="10" destOrd="0" presId="urn:microsoft.com/office/officeart/2005/8/layout/cycle8"/>
    <dgm:cxn modelId="{E1726D20-0068-48B5-8DE0-B27D8922F944}" type="presParOf" srcId="{F5009C85-E6C3-4599-9316-C76E0C3AB7AC}" destId="{BDD460EB-D4B8-465E-87BA-C3FC41F3D470}" srcOrd="11" destOrd="0" presId="urn:microsoft.com/office/officeart/2005/8/layout/cycle8"/>
    <dgm:cxn modelId="{C06991D3-168C-491D-9889-E4F058C070CD}" type="presParOf" srcId="{F5009C85-E6C3-4599-9316-C76E0C3AB7AC}" destId="{2C64C95D-9250-447B-BA21-81154F67D3EE}" srcOrd="12" destOrd="0" presId="urn:microsoft.com/office/officeart/2005/8/layout/cycle8"/>
    <dgm:cxn modelId="{1D78AEA3-24B0-4ACE-8285-353C182DE21B}" type="presParOf" srcId="{F5009C85-E6C3-4599-9316-C76E0C3AB7AC}" destId="{DBD193A6-C7BA-49B2-9563-98E8913466C8}" srcOrd="13" destOrd="0" presId="urn:microsoft.com/office/officeart/2005/8/layout/cycle8"/>
    <dgm:cxn modelId="{A686916D-A45A-4605-B43C-7F3FFEA35865}" type="presParOf" srcId="{F5009C85-E6C3-4599-9316-C76E0C3AB7AC}" destId="{DE823A53-0BA3-42F7-894B-51054091B05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52BA4-27A1-498C-9944-182D8F2D6B83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it-IT" sz="26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rd </a:t>
          </a:r>
          <a:r>
            <a:rPr lang="it-IT" sz="26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sp:txBody>
      <dsp:txXfrm>
        <a:off x="4280746" y="1316736"/>
        <a:ext cx="1625600" cy="1354666"/>
      </dsp:txXfrm>
    </dsp:sp>
    <dsp:sp modelId="{3C197BCC-E182-43DB-A6BA-1970B3F85EE5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DUTY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it-IT" sz="26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 </a:t>
          </a:r>
          <a:r>
            <a:rPr lang="it-IT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TEAM</a:t>
          </a:r>
        </a:p>
      </dsp:txBody>
      <dsp:txXfrm>
        <a:off x="2871893" y="3467946"/>
        <a:ext cx="2438400" cy="1192106"/>
      </dsp:txXfrm>
    </dsp:sp>
    <dsp:sp modelId="{CAA17922-CACB-4994-9DA8-3292E5B7B559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LEAVE/DE-COMPRESS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it-IT" sz="2300" kern="1200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nd </a:t>
          </a:r>
          <a:r>
            <a:rPr lang="it-IT" sz="23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TEAM</a:t>
          </a:r>
        </a:p>
      </dsp:txBody>
      <dsp:txXfrm>
        <a:off x="2221653" y="1316736"/>
        <a:ext cx="1625600" cy="1354666"/>
      </dsp:txXfrm>
    </dsp:sp>
    <dsp:sp modelId="{2C64C95D-9250-447B-BA21-81154F67D3EE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D193A6-C7BA-49B2-9563-98E8913466C8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23A53-0BA3-42F7-894B-51054091B054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676"/>
          </a:xfrm>
          <a:prstGeom prst="rect">
            <a:avLst/>
          </a:prstGeom>
        </p:spPr>
        <p:txBody>
          <a:bodyPr vert="horz" lIns="92417" tIns="46208" rIns="92417" bIns="4620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2676"/>
          </a:xfrm>
          <a:prstGeom prst="rect">
            <a:avLst/>
          </a:prstGeom>
        </p:spPr>
        <p:txBody>
          <a:bodyPr vert="horz" lIns="92417" tIns="46208" rIns="92417" bIns="46208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8" rIns="92417" bIns="462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17" tIns="46208" rIns="92417" bIns="4620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870" cy="502675"/>
          </a:xfrm>
          <a:prstGeom prst="rect">
            <a:avLst/>
          </a:prstGeom>
        </p:spPr>
        <p:txBody>
          <a:bodyPr vert="horz" lIns="92417" tIns="46208" rIns="92417" bIns="4620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17" tIns="46208" rIns="92417" bIns="46208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FCE3E-6C44-4785-8E5C-37687D799F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9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63798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26/10/2021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56BD486-5DDC-4977-BD3D-554C44F796D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AF9123-B3CA-41AF-8A3F-A31CC744171B}"/>
              </a:ext>
            </a:extLst>
          </p:cNvPr>
          <p:cNvSpPr/>
          <p:nvPr/>
        </p:nvSpPr>
        <p:spPr>
          <a:xfrm>
            <a:off x="-1" y="2674859"/>
            <a:ext cx="12192000" cy="954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0ECE8-40B6-498E-9612-C84CB667B5D4}"/>
              </a:ext>
            </a:extLst>
          </p:cNvPr>
          <p:cNvSpPr txBox="1"/>
          <p:nvPr/>
        </p:nvSpPr>
        <p:spPr>
          <a:xfrm>
            <a:off x="3749991" y="2686348"/>
            <a:ext cx="887780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JOINT MILITARY COOPERATION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ITALY – LIBYA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ABB7C23-554A-4980-AE0C-343D6ADBE48F}"/>
              </a:ext>
            </a:extLst>
          </p:cNvPr>
          <p:cNvGrpSpPr/>
          <p:nvPr/>
        </p:nvGrpSpPr>
        <p:grpSpPr>
          <a:xfrm>
            <a:off x="698739" y="2182584"/>
            <a:ext cx="2829465" cy="2078866"/>
            <a:chOff x="-142240" y="-184150"/>
            <a:chExt cx="1688181" cy="1180979"/>
          </a:xfrm>
          <a:solidFill>
            <a:schemeClr val="bg1"/>
          </a:solidFill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0349330-3997-421E-A420-B2A3217DF150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4078183-7F54-4705-A128-11C1425A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C1B550-9CDF-46EA-85BF-369BB4B7FBB0}"/>
              </a:ext>
            </a:extLst>
          </p:cNvPr>
          <p:cNvSpPr txBox="1"/>
          <p:nvPr/>
        </p:nvSpPr>
        <p:spPr>
          <a:xfrm>
            <a:off x="3749991" y="3651942"/>
            <a:ext cx="608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NAVY CAPACITY BUILDING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EFBF05-4A78-414B-8036-6226E30DF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10" y="100970"/>
            <a:ext cx="2484408" cy="24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LIBYA BORDER GUARD CAPACITY BUILDING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graphicFrame>
        <p:nvGraphicFramePr>
          <p:cNvPr id="20" name="Tabella 20">
            <a:extLst>
              <a:ext uri="{FF2B5EF4-FFF2-40B4-BE49-F238E27FC236}">
                <a16:creationId xmlns:a16="http://schemas.microsoft.com/office/drawing/2014/main" id="{98598B83-1AD8-4FCA-9AB8-EF3E86E82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50787"/>
              </p:ext>
            </p:extLst>
          </p:nvPr>
        </p:nvGraphicFramePr>
        <p:xfrm>
          <a:off x="1040143" y="1398494"/>
          <a:ext cx="9027224" cy="804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264">
                  <a:extLst>
                    <a:ext uri="{9D8B030D-6E8A-4147-A177-3AD203B41FA5}">
                      <a16:colId xmlns:a16="http://schemas.microsoft.com/office/drawing/2014/main" val="3764980527"/>
                    </a:ext>
                  </a:extLst>
                </a:gridCol>
                <a:gridCol w="1514865">
                  <a:extLst>
                    <a:ext uri="{9D8B030D-6E8A-4147-A177-3AD203B41FA5}">
                      <a16:colId xmlns:a16="http://schemas.microsoft.com/office/drawing/2014/main" val="805748346"/>
                    </a:ext>
                  </a:extLst>
                </a:gridCol>
                <a:gridCol w="1495663">
                  <a:extLst>
                    <a:ext uri="{9D8B030D-6E8A-4147-A177-3AD203B41FA5}">
                      <a16:colId xmlns:a16="http://schemas.microsoft.com/office/drawing/2014/main" val="1258426375"/>
                    </a:ext>
                  </a:extLst>
                </a:gridCol>
                <a:gridCol w="1509624">
                  <a:extLst>
                    <a:ext uri="{9D8B030D-6E8A-4147-A177-3AD203B41FA5}">
                      <a16:colId xmlns:a16="http://schemas.microsoft.com/office/drawing/2014/main" val="2088983197"/>
                    </a:ext>
                  </a:extLst>
                </a:gridCol>
                <a:gridCol w="1500904">
                  <a:extLst>
                    <a:ext uri="{9D8B030D-6E8A-4147-A177-3AD203B41FA5}">
                      <a16:colId xmlns:a16="http://schemas.microsoft.com/office/drawing/2014/main" val="1199410400"/>
                    </a:ext>
                  </a:extLst>
                </a:gridCol>
                <a:gridCol w="1500904">
                  <a:extLst>
                    <a:ext uri="{9D8B030D-6E8A-4147-A177-3AD203B41FA5}">
                      <a16:colId xmlns:a16="http://schemas.microsoft.com/office/drawing/2014/main" val="2573507357"/>
                    </a:ext>
                  </a:extLst>
                </a:gridCol>
              </a:tblGrid>
              <a:tr h="478944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it-IT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1" kern="120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it-IT" sz="1867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2023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2024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67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2025</a:t>
                      </a:r>
                      <a:endParaRPr kumimoji="0" lang="it-IT" sz="1867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707512"/>
                  </a:ext>
                </a:extLst>
              </a:tr>
              <a:tr h="386846"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TRAINING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OBS &amp; PTRL STAGE.</a:t>
                      </a:r>
                    </a:p>
                    <a:p>
                      <a:pPr algn="ctr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ITA INSTRs.</a:t>
                      </a:r>
                    </a:p>
                    <a:p>
                      <a:pPr algn="ctr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2°-3°-4°OBS &amp; PTRL  STAGE.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(JAN –JUNE)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ITA INSTRs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OBS &amp; PTRL COURSE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LIBIAN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&amp; PTRL INSTRs, supported by  ITA INSTRs.</a:t>
                      </a:r>
                    </a:p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467676"/>
                  </a:ext>
                </a:extLst>
              </a:tr>
              <a:tr h="67698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OBS &amp; PTRL COURSE INSTRUCTOR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(1° SEMESTER)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ITA INSTRs.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(INCLUDED ADVANCED T.E.M.C. MODULE)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2° OBS &amp; PTRL COURSE INSTRUCTOR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(1° SEMESTER)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ITA INSTRs.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(INCLUDED ADVANCED  T.E.M.C. MODULE)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47300"/>
                  </a:ext>
                </a:extLst>
              </a:tr>
              <a:tr h="1112182">
                <a:tc vMerge="1">
                  <a:txBody>
                    <a:bodyPr/>
                    <a:lstStyle/>
                    <a:p>
                      <a:pPr algn="ctr"/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&amp; 2° OBS &amp; PTRL OPERATOR COURSE ,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CONDUCTED BY ITA INSTRs.</a:t>
                      </a:r>
                    </a:p>
                    <a:p>
                      <a:pPr algn="l"/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(INCLUDED T.E.M.C. MODULE)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3°  &amp; 4° OBS &amp; PTRL OPERATOR COURSE.                     CONDUCTED BY IT INSTR  SUPPORTED BY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1° LIBIAN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&amp; PTRL INSTRs.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(INCLUDED T.E.M.C. MODULE)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5° &amp; 6°  OBS &amp; PTRL COURSE                   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 INSTR SUPPORTED BY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2° LIBIAN </a:t>
                      </a: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OBS &amp; PTRL INSTRs.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(INCLUDED T.E.M.C. MODULE)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73339"/>
                  </a:ext>
                </a:extLst>
              </a:tr>
              <a:tr h="359393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b="1" kern="1200" dirty="0">
                          <a:solidFill>
                            <a:schemeClr val="dk1"/>
                          </a:solidFill>
                        </a:rPr>
                        <a:t>INFRASTRUCTURE</a:t>
                      </a:r>
                      <a:endParaRPr lang="it-IT" sz="12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it-IT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 ROOM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EXTERNAL TRAINING RANGE </a:t>
                      </a: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 ROOM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07633"/>
                  </a:ext>
                </a:extLst>
              </a:tr>
              <a:tr h="317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COMPUTERS – 5 DESKS – 1 PROJECTOR – 10 CHAIR – 1 AIR CONDITIONING.</a:t>
                      </a:r>
                    </a:p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COMPUTERS – 5 DESKS – 1 PROJECTOR – 10 CHAIR – 1 AIR CONDITIONING.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01016"/>
                  </a:ext>
                </a:extLst>
              </a:tr>
              <a:tr h="1016417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EQUIPMENT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MILITARY GEARS.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MILITARY GEARS TO BE IMPLEMENTED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ACCORDING FUTURE LESSON IDENTIDFIED. </a:t>
                      </a: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MILITARY GEARS TO BE IMPLEMENTED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ACCORDING FUTURE LESSON IDENTIDFIED </a:t>
                      </a:r>
                    </a:p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MILITARY GEARS.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BE IMPLEMENTED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ACCORDING FUTURE LESSON IDENTIDFIED </a:t>
                      </a:r>
                    </a:p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INDIVIDUAL MILITARY GEARS , TO BE IMPLEMENTED 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ACCORDING FUTURE LESSON IDENTIDFIED </a:t>
                      </a:r>
                    </a:p>
                    <a:p>
                      <a:pPr algn="l"/>
                      <a:endParaRPr lang="it-IT" sz="900" b="0" dirty="0">
                        <a:ln>
                          <a:noFill/>
                        </a:ln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98190"/>
                  </a:ext>
                </a:extLst>
              </a:tr>
              <a:tr h="241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9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95740"/>
                  </a:ext>
                </a:extLst>
              </a:tr>
              <a:tr h="507176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CAPACITY</a:t>
                      </a:r>
                      <a:endParaRPr lang="it-IT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TRAINEES FOR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OBS &amp; PATROL OPERATOR COURSE.</a:t>
                      </a:r>
                    </a:p>
                    <a:p>
                      <a:pPr algn="ctr"/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TRAINEES FOR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OBS &amp; PATROL OPERATOR COURSE.</a:t>
                      </a:r>
                    </a:p>
                    <a:p>
                      <a:pPr marL="0" marR="0" lvl="0" indent="0" algn="l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CERTIFIED OBS &amp; PTRL OPERATORS.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BEST 10 TRAINEES WILL BE SELECTED TO ATTEND THE OBS &amp; PTRL INSTR.</a:t>
                      </a: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CERTIFIED OBS &amp; PTRL OPERATORS 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BEST 10 TRAINEES WILL BE SELECTED TO ATTEND THE 2° OBS &amp; PTRL INSTR.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CERTIFIED OBS &amp; PTRL INSTRUCTOR</a:t>
                      </a: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CERTIFIED OBS &amp; PTRL OPERATORS 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CERTIFIED OBS &amp; PTRL INSTRUCTOR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TOT:120 OPERATORS</a:t>
                      </a:r>
                    </a:p>
                    <a:p>
                      <a:r>
                        <a:rPr lang="it-IT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20 INSTRUCTORS</a:t>
                      </a:r>
                    </a:p>
                    <a:p>
                      <a:pPr algn="ctr"/>
                      <a:endParaRPr lang="it-IT" sz="900" b="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L.B.G. FORCE WILL BE ABLE TO  CONDUCT AUTONOMOSLY FUTURE COURSES </a:t>
                      </a:r>
                    </a:p>
                    <a:p>
                      <a:pPr marL="0" marR="0" lvl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0" kern="120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96809"/>
                  </a:ext>
                </a:extLst>
              </a:tr>
            </a:tbl>
          </a:graphicData>
        </a:graphic>
      </p:graphicFrame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91982D1-4697-45EE-9149-54BD86BF375F}"/>
              </a:ext>
            </a:extLst>
          </p:cNvPr>
          <p:cNvSpPr/>
          <p:nvPr/>
        </p:nvSpPr>
        <p:spPr>
          <a:xfrm>
            <a:off x="10316016" y="2118233"/>
            <a:ext cx="914400" cy="4169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CERTIFIED LIBYA  BORDER GUARD OBS &amp; PATROL OPERATORS (F.O.C).</a:t>
            </a:r>
          </a:p>
          <a:p>
            <a:pPr algn="ctr"/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CERTIFIED LIBYA  BORDER GUARD OBS &amp; PATROL INSTRUCTORS(F.O.C.).</a:t>
            </a:r>
          </a:p>
          <a:p>
            <a:pPr algn="ctr"/>
            <a:r>
              <a:rPr lang="it-IT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OPERATIONAL CYCLE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E9AFA34-AA05-4B1F-B420-B16D11681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602934"/>
              </p:ext>
            </p:extLst>
          </p:nvPr>
        </p:nvGraphicFramePr>
        <p:xfrm>
          <a:off x="2032000" y="1439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4C4031F-6FEB-43FE-9060-6FE15B31A455}"/>
              </a:ext>
            </a:extLst>
          </p:cNvPr>
          <p:cNvSpPr/>
          <p:nvPr/>
        </p:nvSpPr>
        <p:spPr>
          <a:xfrm>
            <a:off x="155277" y="1439513"/>
            <a:ext cx="2664124" cy="14789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 OF EACH CYCLE COULD BE TAILORED TO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2006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56BD486-5DDC-4977-BD3D-554C44F796D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3AF9123-B3CA-41AF-8A3F-A31CC744171B}"/>
              </a:ext>
            </a:extLst>
          </p:cNvPr>
          <p:cNvSpPr/>
          <p:nvPr/>
        </p:nvSpPr>
        <p:spPr>
          <a:xfrm>
            <a:off x="-1" y="2674859"/>
            <a:ext cx="12192000" cy="9541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40ECE8-40B6-498E-9612-C84CB667B5D4}"/>
              </a:ext>
            </a:extLst>
          </p:cNvPr>
          <p:cNvSpPr txBox="1"/>
          <p:nvPr/>
        </p:nvSpPr>
        <p:spPr>
          <a:xfrm>
            <a:off x="3749991" y="2686348"/>
            <a:ext cx="887780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it-IT"/>
            </a:defPPr>
            <a:lvl1pPr marR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JOINT MILITARY COOPERATION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ITALY – LIBYA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ABB7C23-554A-4980-AE0C-343D6ADBE48F}"/>
              </a:ext>
            </a:extLst>
          </p:cNvPr>
          <p:cNvGrpSpPr/>
          <p:nvPr/>
        </p:nvGrpSpPr>
        <p:grpSpPr>
          <a:xfrm>
            <a:off x="698739" y="2182584"/>
            <a:ext cx="2829465" cy="2078866"/>
            <a:chOff x="-142240" y="-184150"/>
            <a:chExt cx="1688181" cy="1180979"/>
          </a:xfrm>
          <a:solidFill>
            <a:schemeClr val="bg1"/>
          </a:solidFill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0349330-3997-421E-A420-B2A3217DF150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4078183-7F54-4705-A128-11C1425A1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C1B550-9CDF-46EA-85BF-369BB4B7FBB0}"/>
              </a:ext>
            </a:extLst>
          </p:cNvPr>
          <p:cNvSpPr txBox="1"/>
          <p:nvPr/>
        </p:nvSpPr>
        <p:spPr>
          <a:xfrm>
            <a:off x="3749991" y="3651942"/>
            <a:ext cx="608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</a:t>
            </a:r>
            <a:r>
              <a:rPr lang="it-IT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16467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497</Words>
  <Application>Microsoft Office PowerPoint</Application>
  <PresentationFormat>Widescreen</PresentationFormat>
  <Paragraphs>86</Paragraphs>
  <Slides>4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S6 I</cp:lastModifiedBy>
  <cp:revision>363</cp:revision>
  <cp:lastPrinted>2021-10-26T15:43:25Z</cp:lastPrinted>
  <dcterms:created xsi:type="dcterms:W3CDTF">2020-12-26T13:09:20Z</dcterms:created>
  <dcterms:modified xsi:type="dcterms:W3CDTF">2021-10-26T17:14:45Z</dcterms:modified>
</cp:coreProperties>
</file>