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8071" r:id="rId2"/>
    <p:sldId id="8072" r:id="rId3"/>
  </p:sldIdLst>
  <p:sldSz cx="12192000" cy="6858000"/>
  <p:notesSz cx="6888163" cy="100187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4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D39203-4D08-473F-8147-FAAF66B51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B2D6B2A-4A21-4770-8FF5-861D2D99D8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F0AE905-F7B7-4D9E-AFEA-7150C9182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7EDF-2BA9-4851-A2D7-8F3893B53E88}" type="datetimeFigureOut">
              <a:rPr lang="it-IT" smtClean="0"/>
              <a:t>05/10/2021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5B16A6-9562-4C69-B696-824F0E658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BE59EF1-1ADF-4E6B-8970-395217950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7DAF-F573-43A4-88A4-1114628EBE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9838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CDA680-000F-4C40-8B48-0F629807E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E49CBCF-59D2-47D3-A7E3-A86640C1C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CD0A890-9CF9-47F4-8631-8ACB9179D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7EDF-2BA9-4851-A2D7-8F3893B53E88}" type="datetimeFigureOut">
              <a:rPr lang="it-IT" smtClean="0"/>
              <a:t>05/10/2021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0F75B98-792B-406A-B85E-51561A7AA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0B7A29-0939-4190-9DAE-1AC2D5F34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7DAF-F573-43A4-88A4-1114628EBE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249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E47A7DF-196D-41A6-B910-72751A15E5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FFF852F-FAFE-48FB-BC27-1B6ADB6E30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5A7236E-F260-4433-A408-98C062493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7EDF-2BA9-4851-A2D7-8F3893B53E88}" type="datetimeFigureOut">
              <a:rPr lang="it-IT" smtClean="0"/>
              <a:t>05/10/2021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18D64C-E7CF-4F93-97E1-43D87CEEB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773FFCE-A6EF-4DA0-9BBC-5FC158537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7DAF-F573-43A4-88A4-1114628EBE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0745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E10275-341F-400A-8BEB-27B1C4E66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7CBC7B6-3230-4832-BB63-FA31BD8ED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B4E1C66-680E-47E5-AC66-17431EA35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7EDF-2BA9-4851-A2D7-8F3893B53E88}" type="datetimeFigureOut">
              <a:rPr lang="it-IT" smtClean="0"/>
              <a:t>05/10/2021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B90BFB3-DFD4-40AA-8C8F-85452AFA8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EA21364-442F-43A5-9E74-AB1B052E3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7DAF-F573-43A4-88A4-1114628EBE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5369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C77DCD-76EA-4192-B1CE-9DBD2DE7D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28ED03E-0C9D-48EB-90F9-43C248BF5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57D2335-153C-4687-A937-52A6AA47A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7EDF-2BA9-4851-A2D7-8F3893B53E88}" type="datetimeFigureOut">
              <a:rPr lang="it-IT" smtClean="0"/>
              <a:t>05/10/2021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5B44B68-68DC-4A0A-BC70-FE72EC0F1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36D7BD3-0548-4897-BC51-396258CA6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7DAF-F573-43A4-88A4-1114628EBE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9595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E4F06B-1C83-4634-8D39-4519CBD05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FB4CB9-080B-4DCC-A78D-DF9A554ED6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8B97A16-D381-43F1-82DB-C21AD0284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F72BFD4-649A-4FA6-A791-8B8048967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7EDF-2BA9-4851-A2D7-8F3893B53E88}" type="datetimeFigureOut">
              <a:rPr lang="it-IT" smtClean="0"/>
              <a:t>05/10/2021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E1422B6-BABA-46F1-A0F7-DE56C8CBB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70DF2AB-0791-4AFE-A961-5E40C2657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7DAF-F573-43A4-88A4-1114628EBE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4636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528CE7-5D0D-4CF0-B17F-29ACC0145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8A54537-BB6C-400E-A422-333E6D49B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F6E1891-D1DF-483D-9579-AA08E1621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7B1E8ED-C747-4D3C-BFD8-405D2C9500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789CE7C-CFF6-4379-81B7-C637015DA8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9C4BBE6-4DD0-4888-86DB-01A110761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7EDF-2BA9-4851-A2D7-8F3893B53E88}" type="datetimeFigureOut">
              <a:rPr lang="it-IT" smtClean="0"/>
              <a:t>05/10/2021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8558D5C-2691-4078-A99A-49B43211D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25CF4B2-0187-4CCF-9116-88934E652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7DAF-F573-43A4-88A4-1114628EBE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0897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907BE5-E357-43A9-90A5-999FFCAF9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2506B41-3537-4EE8-9B0C-56A8C4CA1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7EDF-2BA9-4851-A2D7-8F3893B53E88}" type="datetimeFigureOut">
              <a:rPr lang="it-IT" smtClean="0"/>
              <a:t>05/10/2021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9D480A9-8034-4C33-97E9-A69B3CC89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DE8440B-AFD3-44FC-895B-81022E980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7DAF-F573-43A4-88A4-1114628EBE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273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15DD424-9545-4688-A24D-F9BB80717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7EDF-2BA9-4851-A2D7-8F3893B53E88}" type="datetimeFigureOut">
              <a:rPr lang="it-IT" smtClean="0"/>
              <a:t>05/10/2021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79BD76C-539C-4EF3-8DC1-611C33F61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E0FFA9C-3A79-4383-83DE-8D164EC2A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7DAF-F573-43A4-88A4-1114628EBE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5410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6B971E-F99A-4632-BEE7-E78201EB8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89D6AB-9379-4018-8262-BE324FB96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8EADBE5-AD42-4560-A738-3FA0490852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8BE83B0-E930-46A9-969E-414F1D8C8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7EDF-2BA9-4851-A2D7-8F3893B53E88}" type="datetimeFigureOut">
              <a:rPr lang="it-IT" smtClean="0"/>
              <a:t>05/10/2021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04CCEFF-A228-4F4C-858D-055F66679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7B14D15-9BED-407B-BD5B-4B010D0F1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7DAF-F573-43A4-88A4-1114628EBE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5646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A2AB00-2E9D-4DE1-9436-34E60A680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373A9F9-B2AB-4E82-AC7D-20CE46AACC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1283D5E-7E37-4E76-ADB8-526E027E4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3641937-7324-4490-B24E-B4B29C12B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7EDF-2BA9-4851-A2D7-8F3893B53E88}" type="datetimeFigureOut">
              <a:rPr lang="it-IT" smtClean="0"/>
              <a:t>05/10/2021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F399CC6-E8E6-4EBC-A7A2-EADA30943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E352CCD-633E-419A-8083-DC6ABDC8F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7DAF-F573-43A4-88A4-1114628EBE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7065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0459729-F268-4B78-9E85-8E761E79C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AF682B8-E608-40E2-BCCC-209D22AB9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359C568-F993-4471-8FE2-812D9CAAEE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E7EDF-2BA9-4851-A2D7-8F3893B53E88}" type="datetimeFigureOut">
              <a:rPr lang="it-IT" smtClean="0"/>
              <a:t>05/10/2021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B2BE27-87FC-4D78-8D82-2B5888B7A8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8744E33-9847-401F-ACB7-C3B215FA4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97DAF-F573-43A4-88A4-1114628EBE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673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g"/><Relationship Id="rId5" Type="http://schemas.openxmlformats.org/officeDocument/2006/relationships/image" Target="../media/image5.png"/><Relationship Id="rId4" Type="http://schemas.openxmlformats.org/officeDocument/2006/relationships/image" Target="../media/image4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72B5C682-DD23-466A-8598-0DD0640201EF}"/>
              </a:ext>
            </a:extLst>
          </p:cNvPr>
          <p:cNvSpPr/>
          <p:nvPr/>
        </p:nvSpPr>
        <p:spPr>
          <a:xfrm>
            <a:off x="-2" y="9703"/>
            <a:ext cx="12512293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96E8383-C0CB-48A6-B20A-8DE889A64C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0" t="4539" r="3880" b="5443"/>
          <a:stretch/>
        </p:blipFill>
        <p:spPr>
          <a:xfrm>
            <a:off x="258721" y="162250"/>
            <a:ext cx="1328031" cy="1237419"/>
          </a:xfrm>
          <a:prstGeom prst="ellipse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9FE4EC5-CBAE-4929-963D-58DA6B0CD66C}"/>
              </a:ext>
            </a:extLst>
          </p:cNvPr>
          <p:cNvSpPr txBox="1"/>
          <p:nvPr/>
        </p:nvSpPr>
        <p:spPr>
          <a:xfrm>
            <a:off x="2017852" y="198323"/>
            <a:ext cx="8068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/>
              <a:t>CPT COURSE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DA24030-78A7-4FD9-835E-FB8BB5F5DEC2}"/>
              </a:ext>
            </a:extLst>
          </p:cNvPr>
          <p:cNvSpPr txBox="1"/>
          <p:nvPr/>
        </p:nvSpPr>
        <p:spPr>
          <a:xfrm>
            <a:off x="3860392" y="1168836"/>
            <a:ext cx="4383157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OBJECTIVES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9A93ADAF-FB21-4F08-B93C-AD5F062B4DBA}"/>
              </a:ext>
            </a:extLst>
          </p:cNvPr>
          <p:cNvSpPr/>
          <p:nvPr/>
        </p:nvSpPr>
        <p:spPr>
          <a:xfrm>
            <a:off x="4814022" y="2071585"/>
            <a:ext cx="2884247" cy="3316202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</a:rPr>
              <a:t>ACHIVE ADEQUATE SKILLS IOT ENSURE VIP’s SAFETY AND SECURITY</a:t>
            </a:r>
          </a:p>
          <a:p>
            <a:pPr algn="ctr"/>
            <a:endParaRPr lang="it-IT" sz="2000" dirty="0">
              <a:solidFill>
                <a:schemeClr val="tx1"/>
              </a:solidFill>
            </a:endParaRPr>
          </a:p>
          <a:p>
            <a:pPr algn="ctr"/>
            <a:endParaRPr lang="it-IT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/>
                </a:solidFill>
              </a:rPr>
              <a:t>WEAPON HANDLING CAPABILITIES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/>
                </a:solidFill>
              </a:rPr>
              <a:t>HAND TO HAND COMBAT</a:t>
            </a:r>
          </a:p>
          <a:p>
            <a:pPr algn="ctr"/>
            <a:endParaRPr lang="it-IT" dirty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7752126A-751C-430F-8ED8-0BF5A9A81AFD}"/>
              </a:ext>
            </a:extLst>
          </p:cNvPr>
          <p:cNvSpPr/>
          <p:nvPr/>
        </p:nvSpPr>
        <p:spPr>
          <a:xfrm>
            <a:off x="528918" y="2093608"/>
            <a:ext cx="2884247" cy="3316202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>
              <a:solidFill>
                <a:schemeClr val="tx1"/>
              </a:solidFill>
            </a:endParaRPr>
          </a:p>
          <a:p>
            <a:pPr algn="ctr"/>
            <a:r>
              <a:rPr lang="it-IT" sz="2000" dirty="0">
                <a:solidFill>
                  <a:schemeClr val="tx1"/>
                </a:solidFill>
              </a:rPr>
              <a:t>IMPROVE TEAMWORK BRIEFING AND RISK ASSEMENT</a:t>
            </a:r>
          </a:p>
          <a:p>
            <a:pPr algn="ctr"/>
            <a:endParaRPr lang="it-IT" sz="2000" dirty="0">
              <a:solidFill>
                <a:schemeClr val="tx1"/>
              </a:solidFill>
            </a:endParaRPr>
          </a:p>
          <a:p>
            <a:pPr algn="ctr"/>
            <a:endParaRPr lang="it-IT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/>
                </a:solidFill>
              </a:rPr>
              <a:t>RECCE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/>
                </a:solidFill>
              </a:rPr>
              <a:t>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/>
                </a:solidFill>
              </a:rPr>
              <a:t>MOVEMENT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/>
                </a:solidFill>
              </a:rPr>
              <a:t>REACTION</a:t>
            </a:r>
          </a:p>
          <a:p>
            <a:pPr algn="ctr"/>
            <a:endParaRPr lang="it-IT" sz="2000" dirty="0">
              <a:solidFill>
                <a:schemeClr val="tx1"/>
              </a:solidFill>
            </a:endParaRPr>
          </a:p>
          <a:p>
            <a:pPr algn="ctr"/>
            <a:endParaRPr lang="it-IT" dirty="0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45550902-E49F-4349-A67D-A4ED575AD82E}"/>
              </a:ext>
            </a:extLst>
          </p:cNvPr>
          <p:cNvSpPr/>
          <p:nvPr/>
        </p:nvSpPr>
        <p:spPr>
          <a:xfrm>
            <a:off x="9099126" y="2087115"/>
            <a:ext cx="2884247" cy="3316202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</a:rPr>
              <a:t>ABLE TO CONDUCT CLOSE PROTECTION IN MULTIPLE ENVIRONMENT</a:t>
            </a:r>
          </a:p>
          <a:p>
            <a:pPr algn="ctr"/>
            <a:endParaRPr lang="it-IT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/>
                </a:solidFill>
              </a:rPr>
              <a:t>DISMOUNTED PROTECTION IN  URBAN AND BUILDING </a:t>
            </a:r>
          </a:p>
          <a:p>
            <a:r>
              <a:rPr lang="it-IT" sz="2000" dirty="0">
                <a:solidFill>
                  <a:schemeClr val="tx1"/>
                </a:solidFill>
              </a:rPr>
              <a:t>     ENVIRONMENT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/>
                </a:solidFill>
              </a:rPr>
              <a:t>VEHICLE EVASIVE MANEUVERS</a:t>
            </a:r>
          </a:p>
          <a:p>
            <a:pPr algn="ctr"/>
            <a:endParaRPr lang="it-IT" dirty="0"/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2FD69799-8510-43E2-9CF1-1C7B2612AC75}"/>
              </a:ext>
            </a:extLst>
          </p:cNvPr>
          <p:cNvCxnSpPr>
            <a:cxnSpLocks/>
          </p:cNvCxnSpPr>
          <p:nvPr/>
        </p:nvCxnSpPr>
        <p:spPr>
          <a:xfrm>
            <a:off x="1971041" y="1846729"/>
            <a:ext cx="86521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5C6306DC-30BE-44BA-8B19-130C0A5B88BC}"/>
              </a:ext>
            </a:extLst>
          </p:cNvPr>
          <p:cNvCxnSpPr/>
          <p:nvPr/>
        </p:nvCxnSpPr>
        <p:spPr>
          <a:xfrm>
            <a:off x="1972231" y="1846725"/>
            <a:ext cx="0" cy="2151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36975FA1-2B3B-4BBB-8ECA-7C73D8D03C0E}"/>
              </a:ext>
            </a:extLst>
          </p:cNvPr>
          <p:cNvCxnSpPr/>
          <p:nvPr/>
        </p:nvCxnSpPr>
        <p:spPr>
          <a:xfrm>
            <a:off x="6230463" y="1846720"/>
            <a:ext cx="0" cy="2151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D267FF81-FE43-4131-AC9D-57ED6C396B6B}"/>
              </a:ext>
            </a:extLst>
          </p:cNvPr>
          <p:cNvCxnSpPr/>
          <p:nvPr/>
        </p:nvCxnSpPr>
        <p:spPr>
          <a:xfrm>
            <a:off x="10623167" y="1837750"/>
            <a:ext cx="0" cy="2151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972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E2CBA9F9-B73E-48AB-9FC6-88B9FFB8D193}"/>
              </a:ext>
            </a:extLst>
          </p:cNvPr>
          <p:cNvSpPr/>
          <p:nvPr/>
        </p:nvSpPr>
        <p:spPr>
          <a:xfrm>
            <a:off x="0" y="0"/>
            <a:ext cx="12512293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03FC6E7-D4BA-4A05-8146-3008DB500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163" y="246322"/>
            <a:ext cx="3824983" cy="225300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12455B7-EB8D-4F3D-BBEC-324547F48B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790" y="2753103"/>
            <a:ext cx="4598926" cy="248119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C39C0D4-59B4-4011-9AED-E9C0C72ADF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929" y="185815"/>
            <a:ext cx="3658095" cy="227986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2896ED32-50AD-4876-87D8-FFD23FD25E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711016"/>
            <a:ext cx="4590209" cy="248119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77560E2E-E9FC-42EB-A5FD-2B1E08CFF59C}"/>
              </a:ext>
            </a:extLst>
          </p:cNvPr>
          <p:cNvSpPr/>
          <p:nvPr/>
        </p:nvSpPr>
        <p:spPr>
          <a:xfrm>
            <a:off x="440524" y="5548077"/>
            <a:ext cx="2884247" cy="10636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DURATION: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BASIC 24 H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ADVANCED 24 H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A26C0885-E476-4EBA-AA6A-569DD27A9542}"/>
              </a:ext>
            </a:extLst>
          </p:cNvPr>
          <p:cNvSpPr/>
          <p:nvPr/>
        </p:nvSpPr>
        <p:spPr>
          <a:xfrm>
            <a:off x="4590209" y="5548076"/>
            <a:ext cx="2642423" cy="10636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ATTENDEES:</a:t>
            </a:r>
          </a:p>
          <a:p>
            <a:pPr algn="ctr"/>
            <a:r>
              <a:rPr lang="it-IT" sz="2000" dirty="0">
                <a:solidFill>
                  <a:schemeClr val="tx1"/>
                </a:solidFill>
              </a:rPr>
              <a:t>N. 5 /10 </a:t>
            </a:r>
          </a:p>
          <a:p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3BD2758B-0698-4E85-9351-1BFD81CAA64A}"/>
              </a:ext>
            </a:extLst>
          </p:cNvPr>
          <p:cNvSpPr/>
          <p:nvPr/>
        </p:nvSpPr>
        <p:spPr>
          <a:xfrm>
            <a:off x="8551251" y="5570193"/>
            <a:ext cx="2642423" cy="10636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TRAINERS:</a:t>
            </a:r>
          </a:p>
          <a:p>
            <a:pPr algn="ctr"/>
            <a:r>
              <a:rPr lang="it-IT" sz="2000" dirty="0">
                <a:solidFill>
                  <a:schemeClr val="tx1"/>
                </a:solidFill>
              </a:rPr>
              <a:t> N°3 CPT INSTRUCTOR</a:t>
            </a:r>
          </a:p>
          <a:p>
            <a:endParaRPr lang="it-IT" sz="2000" dirty="0">
              <a:solidFill>
                <a:schemeClr val="tx1"/>
              </a:solidFill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6B90131B-B6B8-4F4C-829E-0DB91746F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290" t="4539" r="3880" b="5443"/>
          <a:stretch/>
        </p:blipFill>
        <p:spPr>
          <a:xfrm>
            <a:off x="258721" y="162250"/>
            <a:ext cx="1328031" cy="123741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353734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71</Words>
  <Application>Microsoft Office PowerPoint</Application>
  <PresentationFormat>Widescreen</PresentationFormat>
  <Paragraphs>27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S6 I</dc:creator>
  <cp:lastModifiedBy>miasit.ma</cp:lastModifiedBy>
  <cp:revision>9</cp:revision>
  <cp:lastPrinted>2021-10-04T15:58:22Z</cp:lastPrinted>
  <dcterms:created xsi:type="dcterms:W3CDTF">2021-10-04T15:58:09Z</dcterms:created>
  <dcterms:modified xsi:type="dcterms:W3CDTF">2021-10-05T06:53:32Z</dcterms:modified>
</cp:coreProperties>
</file>