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071" r:id="rId2"/>
    <p:sldId id="8072" r:id="rId3"/>
  </p:sldIdLst>
  <p:sldSz cx="12192000" cy="6858000"/>
  <p:notesSz cx="6888163" cy="100187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6 I" initials="SI" lastIdx="1" clrIdx="0">
    <p:extLst>
      <p:ext uri="{19B8F6BF-5375-455C-9EA6-DF929625EA0E}">
        <p15:presenceInfo xmlns:p15="http://schemas.microsoft.com/office/powerpoint/2012/main" userId="8741d111f2c474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D39203-4D08-473F-8147-FAAF66B51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2D6B2A-4A21-4770-8FF5-861D2D99D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0AE905-F7B7-4D9E-AFEA-7150C9182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5B16A6-9562-4C69-B696-824F0E65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E59EF1-1ADF-4E6B-8970-39521795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83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CDA680-000F-4C40-8B48-0F629807E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49CBCF-59D2-47D3-A7E3-A86640C1C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D0A890-9CF9-47F4-8631-8ACB9179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F75B98-792B-406A-B85E-51561A7A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0B7A29-0939-4190-9DAE-1AC2D5F34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4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E47A7DF-196D-41A6-B910-72751A15E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FFF852F-FAFE-48FB-BC27-1B6ADB6E3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A7236E-F260-4433-A408-98C06249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18D64C-E7CF-4F93-97E1-43D87CEE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73FFCE-A6EF-4DA0-9BBC-5FC15853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74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E10275-341F-400A-8BEB-27B1C4E6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CBC7B6-3230-4832-BB63-FA31BD8ED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4E1C66-680E-47E5-AC66-17431EA3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90BFB3-DFD4-40AA-8C8F-85452AFA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A21364-442F-43A5-9E74-AB1B052E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36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C77DCD-76EA-4192-B1CE-9DBD2DE7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8ED03E-0C9D-48EB-90F9-43C248BF5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7D2335-153C-4687-A937-52A6AA4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B44B68-68DC-4A0A-BC70-FE72EC0F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6D7BD3-0548-4897-BC51-396258CA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59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E4F06B-1C83-4634-8D39-4519CBD0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FB4CB9-080B-4DCC-A78D-DF9A554ED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B97A16-D381-43F1-82DB-C21AD0284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72BFD4-649A-4FA6-A791-8B804896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1422B6-BABA-46F1-A0F7-DE56C8CB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0DF2AB-0791-4AFE-A961-5E40C265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63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28CE7-5D0D-4CF0-B17F-29ACC014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A54537-BB6C-400E-A422-333E6D49B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F6E1891-D1DF-483D-9579-AA08E1621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7B1E8ED-C747-4D3C-BFD8-405D2C950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789CE7C-CFF6-4379-81B7-C637015DA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C4BBE6-4DD0-4888-86DB-01A11076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558D5C-2691-4078-A99A-49B43211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25CF4B2-0187-4CCF-9116-88934E65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89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907BE5-E357-43A9-90A5-999FFCAF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2506B41-3537-4EE8-9B0C-56A8C4CA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D480A9-8034-4C33-97E9-A69B3CC8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E8440B-AFD3-44FC-895B-81022E98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73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15DD424-9545-4688-A24D-F9BB8071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9BD76C-539C-4EF3-8DC1-611C33F6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0FFA9C-3A79-4383-83DE-8D164EC2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41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6B971E-F99A-4632-BEE7-E78201EB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89D6AB-9379-4018-8262-BE324FB96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EADBE5-AD42-4560-A738-3FA049085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BE83B0-E930-46A9-969E-414F1D8C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4CCEFF-A228-4F4C-858D-055F6667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B14D15-9BED-407B-BD5B-4B010D0F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64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A2AB00-2E9D-4DE1-9436-34E60A68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373A9F9-B2AB-4E82-AC7D-20CE46AAC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283D5E-7E37-4E76-ADB8-526E027E4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641937-7324-4490-B24E-B4B29C12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399CC6-E8E6-4EBC-A7A2-EADA3094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352CCD-633E-419A-8083-DC6ABDC8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06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0459729-F268-4B78-9E85-8E761E79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F682B8-E608-40E2-BCCC-209D22AB9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9C568-F993-4471-8FE2-812D9CAAE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B2BE27-87FC-4D78-8D82-2B5888B7A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744E33-9847-401F-ACB7-C3B215FA4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73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-42373" y="-224571"/>
            <a:ext cx="12512293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1" y="162250"/>
            <a:ext cx="1328031" cy="1237419"/>
          </a:xfrm>
          <a:prstGeom prst="ellipse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FE4EC5-CBAE-4929-963D-58DA6B0CD66C}"/>
              </a:ext>
            </a:extLst>
          </p:cNvPr>
          <p:cNvSpPr txBox="1"/>
          <p:nvPr/>
        </p:nvSpPr>
        <p:spPr>
          <a:xfrm>
            <a:off x="1971041" y="97454"/>
            <a:ext cx="8068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OBSERVATION AND BORDER</a:t>
            </a:r>
          </a:p>
          <a:p>
            <a:pPr algn="ctr"/>
            <a:r>
              <a:rPr lang="it-IT" sz="2800" b="1" dirty="0"/>
              <a:t>PATROL COURSE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A24030-78A7-4FD9-835E-FB8BB5F5DEC2}"/>
              </a:ext>
            </a:extLst>
          </p:cNvPr>
          <p:cNvSpPr txBox="1"/>
          <p:nvPr/>
        </p:nvSpPr>
        <p:spPr>
          <a:xfrm>
            <a:off x="3860392" y="1168836"/>
            <a:ext cx="4383157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/>
              <a:t>OBJECTIVES</a:t>
            </a:r>
            <a:endParaRPr lang="it-IT" sz="2400" b="1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A93ADAF-FB21-4F08-B93C-AD5F062B4DBA}"/>
              </a:ext>
            </a:extLst>
          </p:cNvPr>
          <p:cNvSpPr/>
          <p:nvPr/>
        </p:nvSpPr>
        <p:spPr>
          <a:xfrm>
            <a:off x="4788339" y="2060950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>
              <a:solidFill>
                <a:schemeClr val="tx1"/>
              </a:solidFill>
            </a:endParaRPr>
          </a:p>
          <a:p>
            <a:pPr algn="ctr"/>
            <a:endParaRPr lang="it-IT" sz="2400" b="1" dirty="0">
              <a:solidFill>
                <a:schemeClr val="tx1"/>
              </a:solidFill>
            </a:endParaRPr>
          </a:p>
          <a:p>
            <a:pPr algn="ctr"/>
            <a:r>
              <a:rPr lang="it-IT" sz="2400" b="1" dirty="0">
                <a:solidFill>
                  <a:schemeClr val="tx1"/>
                </a:solidFill>
              </a:rPr>
              <a:t>ACHIEVE SKILLS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</a:rPr>
              <a:t>IOT: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SETTLE OBSERVATION </a:t>
            </a:r>
            <a:r>
              <a:rPr lang="it-IT" sz="2000">
                <a:solidFill>
                  <a:schemeClr val="tx1"/>
                </a:solidFill>
              </a:rPr>
              <a:t>POST; .</a:t>
            </a:r>
            <a:endParaRPr lang="it-IT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SURVEY ASSIGNED AREA;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INFORMATION REPORT;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752126A-751C-430F-8ED8-0BF5A9A81AFD}"/>
              </a:ext>
            </a:extLst>
          </p:cNvPr>
          <p:cNvSpPr/>
          <p:nvPr/>
        </p:nvSpPr>
        <p:spPr>
          <a:xfrm>
            <a:off x="528917" y="2087115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45550902-E49F-4349-A67D-A4ED575AD82E}"/>
              </a:ext>
            </a:extLst>
          </p:cNvPr>
          <p:cNvSpPr/>
          <p:nvPr/>
        </p:nvSpPr>
        <p:spPr>
          <a:xfrm>
            <a:off x="9099126" y="2087115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FD69799-8510-43E2-9CF1-1C7B2612AC75}"/>
              </a:ext>
            </a:extLst>
          </p:cNvPr>
          <p:cNvCxnSpPr>
            <a:cxnSpLocks/>
          </p:cNvCxnSpPr>
          <p:nvPr/>
        </p:nvCxnSpPr>
        <p:spPr>
          <a:xfrm>
            <a:off x="1971041" y="1846729"/>
            <a:ext cx="8652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5C6306DC-30BE-44BA-8B19-130C0A5B88BC}"/>
              </a:ext>
            </a:extLst>
          </p:cNvPr>
          <p:cNvCxnSpPr/>
          <p:nvPr/>
        </p:nvCxnSpPr>
        <p:spPr>
          <a:xfrm>
            <a:off x="1972231" y="1846725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36975FA1-2B3B-4BBB-8ECA-7C73D8D03C0E}"/>
              </a:ext>
            </a:extLst>
          </p:cNvPr>
          <p:cNvCxnSpPr/>
          <p:nvPr/>
        </p:nvCxnSpPr>
        <p:spPr>
          <a:xfrm>
            <a:off x="6230463" y="1846720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267FF81-FE43-4131-AC9D-57ED6C396B6B}"/>
              </a:ext>
            </a:extLst>
          </p:cNvPr>
          <p:cNvCxnSpPr/>
          <p:nvPr/>
        </p:nvCxnSpPr>
        <p:spPr>
          <a:xfrm>
            <a:off x="10623167" y="1837750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D07C96-7D09-46C8-8EAC-E479E5541E7F}"/>
              </a:ext>
            </a:extLst>
          </p:cNvPr>
          <p:cNvSpPr txBox="1"/>
          <p:nvPr/>
        </p:nvSpPr>
        <p:spPr>
          <a:xfrm>
            <a:off x="622532" y="1982450"/>
            <a:ext cx="26970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/>
          </a:p>
          <a:p>
            <a:pPr algn="ctr"/>
            <a:r>
              <a:rPr lang="it-IT" sz="2800" b="1" dirty="0"/>
              <a:t>IMPROVE</a:t>
            </a:r>
          </a:p>
          <a:p>
            <a:pPr algn="ctr"/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MOUNTED AND DISMOUNTED PATROL CAPABILITIES;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PATROL FORMATION;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TROOPS IN CONTACT; IMMEDIATE REACTION;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80D3C35-CBF8-439C-94E5-C31D671C2054}"/>
              </a:ext>
            </a:extLst>
          </p:cNvPr>
          <p:cNvSpPr txBox="1"/>
          <p:nvPr/>
        </p:nvSpPr>
        <p:spPr>
          <a:xfrm>
            <a:off x="9274659" y="1735429"/>
            <a:ext cx="269701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/>
          </a:p>
          <a:p>
            <a:pPr algn="ctr"/>
            <a:r>
              <a:rPr lang="it-IT" sz="2000" b="1" dirty="0"/>
              <a:t>VEHICLE AND PERSONNEL SEARCH PROCEDURES: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CHECK POINT ORGANIZATION;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PERQUISITION;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PREVENT AND SEIZE  SUSPECTED</a:t>
            </a:r>
          </a:p>
          <a:p>
            <a:r>
              <a:rPr lang="it-IT" dirty="0"/>
              <a:t>      PERSONNEL;</a:t>
            </a:r>
          </a:p>
        </p:txBody>
      </p:sp>
    </p:spTree>
    <p:extLst>
      <p:ext uri="{BB962C8B-B14F-4D97-AF65-F5344CB8AC3E}">
        <p14:creationId xmlns:p14="http://schemas.microsoft.com/office/powerpoint/2010/main" val="101397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E2CBA9F9-B73E-48AB-9FC6-88B9FFB8D193}"/>
              </a:ext>
            </a:extLst>
          </p:cNvPr>
          <p:cNvSpPr/>
          <p:nvPr/>
        </p:nvSpPr>
        <p:spPr>
          <a:xfrm>
            <a:off x="0" y="-87132"/>
            <a:ext cx="12512293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7560E2E-E9FC-42EB-A5FD-2B1E08CFF59C}"/>
              </a:ext>
            </a:extLst>
          </p:cNvPr>
          <p:cNvSpPr/>
          <p:nvPr/>
        </p:nvSpPr>
        <p:spPr>
          <a:xfrm>
            <a:off x="258721" y="5548075"/>
            <a:ext cx="3528188" cy="1063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DURATION: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 DISMOUNTED / O.P. MODULE 24 H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MOUNTED / CHECK POINT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26C0885-E476-4EBA-AA6A-569DD27A9542}"/>
              </a:ext>
            </a:extLst>
          </p:cNvPr>
          <p:cNvSpPr/>
          <p:nvPr/>
        </p:nvSpPr>
        <p:spPr>
          <a:xfrm>
            <a:off x="4590209" y="5548076"/>
            <a:ext cx="2642423" cy="1063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ATTENDEES: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N. 10 </a:t>
            </a:r>
          </a:p>
          <a:p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BD2758B-0698-4E85-9351-1BFD81CAA64A}"/>
              </a:ext>
            </a:extLst>
          </p:cNvPr>
          <p:cNvSpPr/>
          <p:nvPr/>
        </p:nvSpPr>
        <p:spPr>
          <a:xfrm>
            <a:off x="8551251" y="5570193"/>
            <a:ext cx="2642423" cy="1063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TRAINERS: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 N°3 INSTRUCTOR</a:t>
            </a:r>
          </a:p>
          <a:p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B90131B-B6B8-4F4C-829E-0DB91746F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61273" y="87132"/>
            <a:ext cx="1183953" cy="1103172"/>
          </a:xfrm>
          <a:prstGeom prst="ellipse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EF4E8D5-6B9A-4CD8-9F47-2C193B34C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85" y="1245039"/>
            <a:ext cx="4072082" cy="2684558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9ADADCC-44C7-406D-8A93-CDCC94BB6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00" y="3168136"/>
            <a:ext cx="3940160" cy="22280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8E7F5D6-1877-4C4B-A871-7BBC80D60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24" y="1067274"/>
            <a:ext cx="2744112" cy="16762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5E5B018-9EF6-4203-BF60-72D2575446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916" y="454182"/>
            <a:ext cx="3940159" cy="25768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130DBF6-9C03-4521-913A-C91F75367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0" y="2898196"/>
            <a:ext cx="3814616" cy="24979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5373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87</Words>
  <Application>Microsoft Office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S6 I</dc:creator>
  <cp:lastModifiedBy>S6 I</cp:lastModifiedBy>
  <cp:revision>17</cp:revision>
  <cp:lastPrinted>2021-10-04T15:58:22Z</cp:lastPrinted>
  <dcterms:created xsi:type="dcterms:W3CDTF">2021-10-04T15:58:09Z</dcterms:created>
  <dcterms:modified xsi:type="dcterms:W3CDTF">2021-10-15T13:20:26Z</dcterms:modified>
</cp:coreProperties>
</file>