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8071" r:id="rId2"/>
    <p:sldId id="8072" r:id="rId3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EB89B-9009-44A1-B109-FF1AB4AE955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57BC-D982-40E3-82CB-13540D886F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39203-4D08-473F-8147-FAAF66B5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2D6B2A-4A21-4770-8FF5-861D2D99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AE905-F7B7-4D9E-AFEA-7150C918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B16A6-9562-4C69-B696-824F0E65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59EF1-1ADF-4E6B-8970-39521795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DA680-000F-4C40-8B48-0F629807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49CBCF-59D2-47D3-A7E3-A86640C1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0A890-9CF9-47F4-8631-8ACB9179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F75B98-792B-406A-B85E-51561A7A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B7A29-0939-4190-9DAE-1AC2D5F3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7A7DF-196D-41A6-B910-72751A15E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FF852F-FAFE-48FB-BC27-1B6ADB6E3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7236E-F260-4433-A408-98C0624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18D64C-E7CF-4F93-97E1-43D87CEE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3FFCE-A6EF-4DA0-9BBC-5FC15853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10275-341F-400A-8BEB-27B1C4E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BC7B6-3230-4832-BB63-FA31BD8E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E1C66-680E-47E5-AC66-17431EA3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90BFB3-DFD4-40AA-8C8F-85452AFA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21364-442F-43A5-9E74-AB1B052E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3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7DCD-76EA-4192-B1CE-9DBD2DE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8ED03E-0C9D-48EB-90F9-43C248BF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D2335-153C-4687-A937-52A6AA4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44B68-68DC-4A0A-BC70-FE72EC0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D7BD3-0548-4897-BC51-396258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4F06B-1C83-4634-8D39-4519CBD0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4CB9-080B-4DCC-A78D-DF9A554E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B97A16-D381-43F1-82DB-C21AD028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72BFD4-649A-4FA6-A791-8B80489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422B6-BABA-46F1-A0F7-DE56C8CB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DF2AB-0791-4AFE-A961-5E40C26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28CE7-5D0D-4CF0-B17F-29ACC014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54537-BB6C-400E-A422-333E6D49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6E1891-D1DF-483D-9579-AA08E162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B1E8ED-C747-4D3C-BFD8-405D2C950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89CE7C-CFF6-4379-81B7-C637015DA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C4BBE6-4DD0-4888-86DB-01A11076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558D5C-2691-4078-A99A-49B43211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5CF4B2-0187-4CCF-9116-88934E6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8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07BE5-E357-43A9-90A5-999FFCAF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506B41-3537-4EE8-9B0C-56A8C4C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480A9-8034-4C33-97E9-A69B3CC8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E8440B-AFD3-44FC-895B-81022E98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5DD424-9545-4688-A24D-F9BB807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9BD76C-539C-4EF3-8DC1-611C33F6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FFA9C-3A79-4383-83DE-8D164EC2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B971E-F99A-4632-BEE7-E78201EB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9D6AB-9379-4018-8262-BE324FB9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EADBE5-AD42-4560-A738-3FA04908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E83B0-E930-46A9-969E-414F1D8C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CCEFF-A228-4F4C-858D-055F6667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B14D15-9BED-407B-BD5B-4B010D0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2AB00-2E9D-4DE1-9436-34E60A68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73A9F9-B2AB-4E82-AC7D-20CE46AAC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283D5E-7E37-4E76-ADB8-526E027E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641937-7324-4490-B24E-B4B29C1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99CC6-E8E6-4EBC-A7A2-EADA3094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52CCD-633E-419A-8083-DC6ABDC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459729-F268-4B78-9E85-8E761E79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682B8-E608-40E2-BCCC-209D22AB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9C568-F993-4471-8FE2-812D9CAAE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2BE27-87FC-4D78-8D82-2B5888B7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44E33-9847-401F-ACB7-C3B215FA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3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1" y="162250"/>
            <a:ext cx="1328031" cy="1237419"/>
          </a:xfrm>
          <a:prstGeom prst="ellipse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2017852" y="198323"/>
            <a:ext cx="80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CONVOY ESCORT COURSE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A24030-78A7-4FD9-835E-FB8BB5F5DEC2}"/>
              </a:ext>
            </a:extLst>
          </p:cNvPr>
          <p:cNvSpPr txBox="1"/>
          <p:nvPr/>
        </p:nvSpPr>
        <p:spPr>
          <a:xfrm>
            <a:off x="3860392" y="1168836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OBJECTIVES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93ADAF-FB21-4F08-B93C-AD5F062B4DBA}"/>
              </a:ext>
            </a:extLst>
          </p:cNvPr>
          <p:cNvSpPr/>
          <p:nvPr/>
        </p:nvSpPr>
        <p:spPr>
          <a:xfrm>
            <a:off x="4814022" y="2071584"/>
            <a:ext cx="2884247" cy="3867397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752126A-751C-430F-8ED8-0BF5A9A81AFD}"/>
              </a:ext>
            </a:extLst>
          </p:cNvPr>
          <p:cNvSpPr/>
          <p:nvPr/>
        </p:nvSpPr>
        <p:spPr>
          <a:xfrm>
            <a:off x="725652" y="2087114"/>
            <a:ext cx="2884247" cy="430444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5550902-E49F-4349-A67D-A4ED575AD82E}"/>
              </a:ext>
            </a:extLst>
          </p:cNvPr>
          <p:cNvSpPr/>
          <p:nvPr/>
        </p:nvSpPr>
        <p:spPr>
          <a:xfrm>
            <a:off x="9099126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FD69799-8510-43E2-9CF1-1C7B2612AC75}"/>
              </a:ext>
            </a:extLst>
          </p:cNvPr>
          <p:cNvCxnSpPr>
            <a:cxnSpLocks/>
          </p:cNvCxnSpPr>
          <p:nvPr/>
        </p:nvCxnSpPr>
        <p:spPr>
          <a:xfrm>
            <a:off x="1971041" y="1846729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C6306DC-30BE-44BA-8B19-130C0A5B88BC}"/>
              </a:ext>
            </a:extLst>
          </p:cNvPr>
          <p:cNvCxnSpPr/>
          <p:nvPr/>
        </p:nvCxnSpPr>
        <p:spPr>
          <a:xfrm>
            <a:off x="1972231" y="1846725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6975FA1-2B3B-4BBB-8ECA-7C73D8D03C0E}"/>
              </a:ext>
            </a:extLst>
          </p:cNvPr>
          <p:cNvCxnSpPr/>
          <p:nvPr/>
        </p:nvCxnSpPr>
        <p:spPr>
          <a:xfrm>
            <a:off x="6230463" y="184672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67FF81-FE43-4131-AC9D-57ED6C396B6B}"/>
              </a:ext>
            </a:extLst>
          </p:cNvPr>
          <p:cNvCxnSpPr/>
          <p:nvPr/>
        </p:nvCxnSpPr>
        <p:spPr>
          <a:xfrm>
            <a:off x="10623167" y="183775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7DF2CF-275C-46D4-8F4E-E9D1F33302B4}"/>
              </a:ext>
            </a:extLst>
          </p:cNvPr>
          <p:cNvSpPr txBox="1"/>
          <p:nvPr/>
        </p:nvSpPr>
        <p:spPr>
          <a:xfrm>
            <a:off x="826084" y="2247635"/>
            <a:ext cx="27838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IMPROVE </a:t>
            </a:r>
            <a:r>
              <a:rPr lang="it-IT" sz="2000" dirty="0"/>
              <a:t>PLANNING CAPABILITIES:</a:t>
            </a:r>
          </a:p>
          <a:p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</a:rPr>
              <a:t>TERRAIN ANALYSIS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/>
              <a:t>ROUTE PLANNING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</a:rPr>
              <a:t>HOW </a:t>
            </a:r>
            <a:r>
              <a:rPr lang="it-IT" sz="2000" dirty="0"/>
              <a:t>ORGANIZE CONVOY ESCORT 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chemeClr val="tx1"/>
                </a:solidFill>
              </a:rPr>
              <a:t>EXPLOIT MOST LIKELY AND MOST DANGEROUS ENEMY </a:t>
            </a:r>
            <a:r>
              <a:rPr lang="it-IT" sz="2000" b="1" dirty="0">
                <a:solidFill>
                  <a:schemeClr val="tx1"/>
                </a:solidFill>
              </a:rPr>
              <a:t>C.O.A.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/>
              <a:t>EXTERNAL SUPPORT UNIT.(IED-AIR SUPP)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000" b="1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069AF2-90CE-4353-BDD1-EA34A7F1E2C2}"/>
              </a:ext>
            </a:extLst>
          </p:cNvPr>
          <p:cNvSpPr txBox="1"/>
          <p:nvPr/>
        </p:nvSpPr>
        <p:spPr>
          <a:xfrm>
            <a:off x="4845994" y="3245354"/>
            <a:ext cx="2884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chemeClr val="tx1"/>
                </a:solidFill>
              </a:rPr>
              <a:t>     MISSION  COMMANDER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VEHICLE SETUP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RECONNAISSANCE VEHICLE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ANTI-AMBUSH DRILLS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12C466-3653-4DEC-9A17-C18C77BF2A1B}"/>
              </a:ext>
            </a:extLst>
          </p:cNvPr>
          <p:cNvSpPr txBox="1"/>
          <p:nvPr/>
        </p:nvSpPr>
        <p:spPr>
          <a:xfrm>
            <a:off x="9245600" y="2278092"/>
            <a:ext cx="266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EMERGENCY  &amp; LOGISTIC CONTINGENCY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26FA93-A97E-4772-AD96-419C6242063F}"/>
              </a:ext>
            </a:extLst>
          </p:cNvPr>
          <p:cNvSpPr txBox="1"/>
          <p:nvPr/>
        </p:nvSpPr>
        <p:spPr>
          <a:xfrm>
            <a:off x="9206596" y="3247509"/>
            <a:ext cx="266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VEHICLE FAILURE DRILLS;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IED ATTACK REACTION;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TACTICAL EMERGENCY CASUALTY CARE;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E11FEF-B7D4-4005-8BB3-91AB17BAC49D}"/>
              </a:ext>
            </a:extLst>
          </p:cNvPr>
          <p:cNvSpPr txBox="1"/>
          <p:nvPr/>
        </p:nvSpPr>
        <p:spPr>
          <a:xfrm>
            <a:off x="4845994" y="2324179"/>
            <a:ext cx="288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     INDIVIDUAL – VEHICLE </a:t>
            </a:r>
          </a:p>
          <a:p>
            <a:pPr algn="ctr"/>
            <a:r>
              <a:rPr lang="it-IT" dirty="0" err="1"/>
              <a:t>TASK’s</a:t>
            </a:r>
            <a:endParaRPr lang="it-IT" dirty="0"/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MOBILITY </a:t>
            </a:r>
            <a:r>
              <a:rPr lang="it-IT" sz="1800" dirty="0" err="1">
                <a:solidFill>
                  <a:schemeClr val="tx1"/>
                </a:solidFill>
              </a:rPr>
              <a:t>TTP’s</a:t>
            </a:r>
            <a:endParaRPr lang="it-IT" sz="18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2CBA9F9-B73E-48AB-9FC6-88B9FFB8D193}"/>
              </a:ext>
            </a:extLst>
          </p:cNvPr>
          <p:cNvSpPr/>
          <p:nvPr/>
        </p:nvSpPr>
        <p:spPr>
          <a:xfrm>
            <a:off x="0" y="12200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C0885-E476-4EBA-AA6A-569DD27A9542}"/>
              </a:ext>
            </a:extLst>
          </p:cNvPr>
          <p:cNvSpPr/>
          <p:nvPr/>
        </p:nvSpPr>
        <p:spPr>
          <a:xfrm>
            <a:off x="5281353" y="5368616"/>
            <a:ext cx="1879676" cy="537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D2758B-0698-4E85-9351-1BFD81CAA64A}"/>
              </a:ext>
            </a:extLst>
          </p:cNvPr>
          <p:cNvSpPr/>
          <p:nvPr/>
        </p:nvSpPr>
        <p:spPr>
          <a:xfrm>
            <a:off x="5301675" y="4623015"/>
            <a:ext cx="1879675" cy="537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90131B-B6B8-4F4C-829E-0DB91746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5431984" y="72430"/>
            <a:ext cx="1328031" cy="1237419"/>
          </a:xfrm>
          <a:prstGeom prst="ellipse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B97857-E116-4692-AF71-1D76F41D6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5" y="67427"/>
            <a:ext cx="4513118" cy="30131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E65E67F-1211-4DF5-984D-940143240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8" y="81715"/>
            <a:ext cx="4451256" cy="2971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F366758-304F-462E-BF1E-3780A6896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" y="3064067"/>
            <a:ext cx="4516877" cy="31810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58EDD97-34CE-45B2-A83D-4D89E6E16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24" y="3419360"/>
            <a:ext cx="4560939" cy="30131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15B9607-D3EB-4DF4-A188-ED8382C49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08" y="1997983"/>
            <a:ext cx="4027056" cy="230008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444C307F-EB3A-4CF1-97A8-1AA47B625F35}"/>
              </a:ext>
            </a:extLst>
          </p:cNvPr>
          <p:cNvSpPr/>
          <p:nvPr/>
        </p:nvSpPr>
        <p:spPr>
          <a:xfrm>
            <a:off x="5281353" y="6083591"/>
            <a:ext cx="1879676" cy="537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37E9FC-DD06-4CC8-B60E-21ED98D8A758}"/>
              </a:ext>
            </a:extLst>
          </p:cNvPr>
          <p:cNvSpPr txBox="1"/>
          <p:nvPr/>
        </p:nvSpPr>
        <p:spPr>
          <a:xfrm>
            <a:off x="5405336" y="4668054"/>
            <a:ext cx="16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DURATION 24H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3F6918-66AA-4008-AA6D-CBA20CAFDBE1}"/>
              </a:ext>
            </a:extLst>
          </p:cNvPr>
          <p:cNvSpPr txBox="1"/>
          <p:nvPr/>
        </p:nvSpPr>
        <p:spPr>
          <a:xfrm>
            <a:off x="5281353" y="5367706"/>
            <a:ext cx="222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TRAINEE 6-10</a:t>
            </a:r>
          </a:p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684E395-42CA-4D52-A4F1-24B1DE7BD550}"/>
              </a:ext>
            </a:extLst>
          </p:cNvPr>
          <p:cNvSpPr txBox="1"/>
          <p:nvPr/>
        </p:nvSpPr>
        <p:spPr>
          <a:xfrm>
            <a:off x="5281353" y="6167774"/>
            <a:ext cx="176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VEHICLE Min n°3</a:t>
            </a:r>
          </a:p>
        </p:txBody>
      </p:sp>
    </p:spTree>
    <p:extLst>
      <p:ext uri="{BB962C8B-B14F-4D97-AF65-F5344CB8AC3E}">
        <p14:creationId xmlns:p14="http://schemas.microsoft.com/office/powerpoint/2010/main" val="303537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78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18</cp:revision>
  <cp:lastPrinted>2021-10-06T07:05:09Z</cp:lastPrinted>
  <dcterms:created xsi:type="dcterms:W3CDTF">2021-10-04T15:58:09Z</dcterms:created>
  <dcterms:modified xsi:type="dcterms:W3CDTF">2021-10-06T08:07:41Z</dcterms:modified>
</cp:coreProperties>
</file>