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"/>
  </p:notesMasterIdLst>
  <p:sldIdLst>
    <p:sldId id="5384" r:id="rId2"/>
    <p:sldId id="5399" r:id="rId3"/>
  </p:sldIdLst>
  <p:sldSz cx="12192000" cy="6858000"/>
  <p:notesSz cx="7102475" cy="102108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.ma" initials="m" lastIdx="2" clrIdx="0">
    <p:extLst>
      <p:ext uri="{19B8F6BF-5375-455C-9EA6-DF929625EA0E}">
        <p15:presenceInfo xmlns:p15="http://schemas.microsoft.com/office/powerpoint/2012/main" userId="miasit.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6"/>
    <a:srgbClr val="3759B9"/>
    <a:srgbClr val="DEEBF7"/>
    <a:srgbClr val="FFA8A8"/>
    <a:srgbClr val="B3EBEA"/>
    <a:srgbClr val="F3F9EF"/>
    <a:srgbClr val="000000"/>
    <a:srgbClr val="F2F2F2"/>
    <a:srgbClr val="0F2E57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Stile 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374" autoAdjust="0"/>
  </p:normalViewPr>
  <p:slideViewPr>
    <p:cSldViewPr snapToGrid="0">
      <p:cViewPr varScale="1">
        <p:scale>
          <a:sx n="79" d="100"/>
          <a:sy n="79" d="100"/>
        </p:scale>
        <p:origin x="845" y="67"/>
      </p:cViewPr>
      <p:guideLst>
        <p:guide orient="horz" pos="259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-47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7739" cy="512314"/>
          </a:xfrm>
          <a:prstGeom prst="rect">
            <a:avLst/>
          </a:prstGeom>
        </p:spPr>
        <p:txBody>
          <a:bodyPr vert="horz" lIns="94628" tIns="47313" rIns="94628" bIns="4731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093" y="2"/>
            <a:ext cx="3077739" cy="512314"/>
          </a:xfrm>
          <a:prstGeom prst="rect">
            <a:avLst/>
          </a:prstGeom>
        </p:spPr>
        <p:txBody>
          <a:bodyPr vert="horz" lIns="94628" tIns="47313" rIns="94628" bIns="47313" rtlCol="0"/>
          <a:lstStyle>
            <a:lvl1pPr algn="r">
              <a:defRPr sz="1200"/>
            </a:lvl1pPr>
          </a:lstStyle>
          <a:p>
            <a:fld id="{1FC3A750-8424-443A-8D08-E7CAABA1B453}" type="datetimeFigureOut">
              <a:rPr lang="it-IT" smtClean="0"/>
              <a:t>02/02/2022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7363" y="1276350"/>
            <a:ext cx="6127750" cy="3446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28" tIns="47313" rIns="94628" bIns="4731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248" y="4913947"/>
            <a:ext cx="5681980" cy="4020504"/>
          </a:xfrm>
          <a:prstGeom prst="rect">
            <a:avLst/>
          </a:prstGeom>
        </p:spPr>
        <p:txBody>
          <a:bodyPr vert="horz" lIns="94628" tIns="47313" rIns="94628" bIns="47313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3" y="9698491"/>
            <a:ext cx="3077739" cy="512313"/>
          </a:xfrm>
          <a:prstGeom prst="rect">
            <a:avLst/>
          </a:prstGeom>
        </p:spPr>
        <p:txBody>
          <a:bodyPr vert="horz" lIns="94628" tIns="47313" rIns="94628" bIns="4731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093" y="9698491"/>
            <a:ext cx="3077739" cy="512313"/>
          </a:xfrm>
          <a:prstGeom prst="rect">
            <a:avLst/>
          </a:prstGeom>
        </p:spPr>
        <p:txBody>
          <a:bodyPr vert="horz" lIns="94628" tIns="47313" rIns="94628" bIns="47313" rtlCol="0" anchor="b"/>
          <a:lstStyle>
            <a:lvl1pPr algn="r">
              <a:defRPr sz="1200"/>
            </a:lvl1pPr>
          </a:lstStyle>
          <a:p>
            <a:fld id="{D5FFCE3E-6C44-4785-8E5C-37687D799F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9158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B4D5CF7B-8613-4911-B48D-D6BCCADE9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AD1D950-056E-4D6D-920F-FCD2FEBB241B}" type="datetimeFigureOut">
              <a:rPr lang="it-IT"/>
              <a:pPr>
                <a:defRPr/>
              </a:pPr>
              <a:t>02/02/2022</a:t>
            </a:fld>
            <a:endParaRPr lang="it-IT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B7DAA07-79B6-47DA-974F-6356209E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D1A79B2-07F4-4552-8B7E-5F837074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7BB5B02-BA39-4C29-99A7-89B7E0B79F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172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F16C826E-B908-4E1B-BE1A-21AF2C59A6F0}"/>
              </a:ext>
            </a:extLst>
          </p:cNvPr>
          <p:cNvSpPr/>
          <p:nvPr userDrawn="1"/>
        </p:nvSpPr>
        <p:spPr>
          <a:xfrm>
            <a:off x="1257301" y="685841"/>
            <a:ext cx="10376052" cy="12709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363468A8-964E-42BB-B5A0-EB60903F0383}"/>
              </a:ext>
            </a:extLst>
          </p:cNvPr>
          <p:cNvGrpSpPr/>
          <p:nvPr userDrawn="1"/>
        </p:nvGrpSpPr>
        <p:grpSpPr>
          <a:xfrm>
            <a:off x="-77638" y="172528"/>
            <a:ext cx="1751163" cy="1218001"/>
            <a:chOff x="-142240" y="-184150"/>
            <a:chExt cx="1688181" cy="118097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5D5FDA8-5C7C-44FA-A0D7-6718299ABA53}"/>
                </a:ext>
              </a:extLst>
            </p:cNvPr>
            <p:cNvSpPr/>
            <p:nvPr/>
          </p:nvSpPr>
          <p:spPr>
            <a:xfrm>
              <a:off x="885825" y="224095"/>
              <a:ext cx="257176" cy="21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50583897-96B8-4B96-AB59-4E28F2B6B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40354" y1="21700" x2="22391" y2="34177"/>
                          <a14:foregroundMark x1="22391" y1="34177" x2="26186" y2="60759"/>
                          <a14:foregroundMark x1="26186" y1="60759" x2="38483" y2="61131"/>
                          <a14:foregroundMark x1="43709" y1="57669" x2="41113" y2="36257"/>
                          <a14:foregroundMark x1="41113" y1="36257" x2="33144" y2="37794"/>
                          <a14:foregroundMark x1="38330" y1="33363" x2="27957" y2="54069"/>
                          <a14:foregroundMark x1="27957" y1="54069" x2="32827" y2="49548"/>
                          <a14:foregroundMark x1="36622" y1="37794" x2="29728" y2="40778"/>
                          <a14:foregroundMark x1="66730" y1="41320" x2="67109" y2="44665"/>
                          <a14:foregroundMark x1="69070" y1="45750" x2="67679" y2="46745"/>
                          <a14:foregroundMark x1="36496" y1="48373" x2="34029" y2="51627"/>
                          <a14:foregroundMark x1="36686" y1="48192" x2="29159" y2="35986"/>
                          <a14:foregroundMark x1="31309" y1="34991" x2="32764" y2="54250"/>
                          <a14:foregroundMark x1="32764" y1="55425" x2="40987" y2="54792"/>
                          <a14:backgroundMark x1="45731" y1="57866" x2="41366" y2="61031"/>
                          <a14:backgroundMark x1="43707" y1="60217" x2="40101" y2="62025"/>
                          <a14:backgroundMark x1="43707" y1="57866" x2="38963" y2="61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2240" y="-184150"/>
              <a:ext cx="1688181" cy="1180979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74DAA3E2-EA31-453F-9667-23CD5C0893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527" y="141015"/>
            <a:ext cx="1218000" cy="12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6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500269" y="780733"/>
            <a:ext cx="7351868" cy="612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LY" sz="2000" dirty="0">
                <a:solidFill>
                  <a:schemeClr val="tx1"/>
                </a:solidFill>
              </a:rPr>
              <a:t>مرحلة المراقبة ودوريات الحدود
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78683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C306E51-2B87-485E-9F9C-7F62AC54B7D1}"/>
              </a:ext>
            </a:extLst>
          </p:cNvPr>
          <p:cNvSpPr txBox="1"/>
          <p:nvPr/>
        </p:nvSpPr>
        <p:spPr>
          <a:xfrm>
            <a:off x="3699280" y="1528655"/>
            <a:ext cx="4383157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Y" sz="2400" b="1" dirty="0"/>
              <a:t>اهداف
</a:t>
            </a:r>
            <a:endParaRPr lang="it-IT" sz="2400" b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1D38CA59-083A-46A4-B7F3-4709CA24B8D0}"/>
              </a:ext>
            </a:extLst>
          </p:cNvPr>
          <p:cNvSpPr/>
          <p:nvPr/>
        </p:nvSpPr>
        <p:spPr>
          <a:xfrm>
            <a:off x="4657707" y="2602126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ar-LY" sz="2400" b="1" dirty="0">
                <a:solidFill>
                  <a:schemeClr val="tx1"/>
                </a:solidFill>
              </a:rPr>
              <a:t>تحقيق المهارات
آل فاين دي</a:t>
            </a:r>
            <a:r>
              <a:rPr lang="it-IT" sz="2400" b="1" dirty="0">
                <a:solidFill>
                  <a:schemeClr val="tx1"/>
                </a:solidFill>
              </a:rPr>
              <a:t>:
</a:t>
            </a:r>
            <a:r>
              <a:rPr lang="ar-LY" sz="2400" b="1" dirty="0">
                <a:solidFill>
                  <a:schemeClr val="tx1"/>
                </a:solidFill>
              </a:rPr>
              <a:t>تسوية مركز المراقبة؛ .
المساحة المخصصة للمسح؛
تقرير معلومات؛
</a:t>
            </a: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2C247DF-811A-4641-9219-D570C0A05154}"/>
              </a:ext>
            </a:extLst>
          </p:cNvPr>
          <p:cNvSpPr/>
          <p:nvPr/>
        </p:nvSpPr>
        <p:spPr>
          <a:xfrm>
            <a:off x="398285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6F29A8D-7536-4C2C-9137-F8B707E08F77}"/>
              </a:ext>
            </a:extLst>
          </p:cNvPr>
          <p:cNvSpPr/>
          <p:nvPr/>
        </p:nvSpPr>
        <p:spPr>
          <a:xfrm>
            <a:off x="8968494" y="2628291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94381C4A-9405-4CE7-B6D4-EB2A2B33BED0}"/>
              </a:ext>
            </a:extLst>
          </p:cNvPr>
          <p:cNvCxnSpPr>
            <a:cxnSpLocks/>
          </p:cNvCxnSpPr>
          <p:nvPr/>
        </p:nvCxnSpPr>
        <p:spPr>
          <a:xfrm>
            <a:off x="1840409" y="2387905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F301FB8A-9162-4D29-AD08-5717CFA2CEEC}"/>
              </a:ext>
            </a:extLst>
          </p:cNvPr>
          <p:cNvCxnSpPr/>
          <p:nvPr/>
        </p:nvCxnSpPr>
        <p:spPr>
          <a:xfrm>
            <a:off x="1841599" y="2387901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4F0A022D-D682-4082-9EFF-D84BE1D80752}"/>
              </a:ext>
            </a:extLst>
          </p:cNvPr>
          <p:cNvCxnSpPr/>
          <p:nvPr/>
        </p:nvCxnSpPr>
        <p:spPr>
          <a:xfrm>
            <a:off x="6099831" y="238789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C7EB53D8-CC76-4276-839C-4771EF6DF588}"/>
              </a:ext>
            </a:extLst>
          </p:cNvPr>
          <p:cNvCxnSpPr/>
          <p:nvPr/>
        </p:nvCxnSpPr>
        <p:spPr>
          <a:xfrm>
            <a:off x="10492535" y="2378926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4573EC-537C-4F24-894A-446D051E784D}"/>
              </a:ext>
            </a:extLst>
          </p:cNvPr>
          <p:cNvSpPr txBox="1"/>
          <p:nvPr/>
        </p:nvSpPr>
        <p:spPr>
          <a:xfrm>
            <a:off x="491900" y="2523626"/>
            <a:ext cx="26970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ar-LY" sz="2800" b="1" dirty="0"/>
              <a:t>حسن
قدرات الدوريات المركبة والمرجلة؛
تشكيل الدوريات؛
القوات التي على اتصال؛ رد فعل فوري</a:t>
            </a:r>
            <a:r>
              <a:rPr lang="it-IT" dirty="0"/>
              <a:t>; 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ED8E5F88-0C02-409D-8124-47640A33C89A}"/>
              </a:ext>
            </a:extLst>
          </p:cNvPr>
          <p:cNvSpPr txBox="1"/>
          <p:nvPr/>
        </p:nvSpPr>
        <p:spPr>
          <a:xfrm>
            <a:off x="9155725" y="2739069"/>
            <a:ext cx="2697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ar-LY" sz="2000" b="1" dirty="0"/>
              <a:t>إجراءات البحث عن المركبات والموظفين:
منظمة نقطة التفتيش؛
التفتيش؛ 
منع المشتبه بهم ومصادرة المشتبه بهم
      الموظفين؛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03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900C6961-C2BE-4459-B8EC-EBCD2A332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9" y="2973273"/>
            <a:ext cx="3550070" cy="254111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861904B-FFE0-4A56-9701-72DAA054E0DC}"/>
              </a:ext>
            </a:extLst>
          </p:cNvPr>
          <p:cNvSpPr txBox="1"/>
          <p:nvPr/>
        </p:nvSpPr>
        <p:spPr>
          <a:xfrm>
            <a:off x="2447127" y="846722"/>
            <a:ext cx="7297745" cy="461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it-IT" sz="2000">
              <a:solidFill>
                <a:schemeClr val="tx1"/>
              </a:solidFill>
            </a:endParaRPr>
          </a:p>
          <a:p>
            <a:r>
              <a:rPr lang="ar-LY" sz="2000">
                <a:solidFill>
                  <a:schemeClr val="tx1"/>
                </a:solidFill>
              </a:rPr>
              <a:t>مرحلة </a:t>
            </a:r>
            <a:r>
              <a:rPr lang="ar-LY" sz="2000" dirty="0">
                <a:solidFill>
                  <a:schemeClr val="tx1"/>
                </a:solidFill>
              </a:rPr>
              <a:t>المراقبة ودوريات الحدود
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DA089F0-41A6-4960-A671-6DA71919FEBB}"/>
              </a:ext>
            </a:extLst>
          </p:cNvPr>
          <p:cNvSpPr txBox="1"/>
          <p:nvPr/>
        </p:nvSpPr>
        <p:spPr>
          <a:xfrm>
            <a:off x="155276" y="116005"/>
            <a:ext cx="119044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ITALY-LIBYA JOINT MILITARY COOPERATION</a:t>
            </a:r>
            <a:endParaRPr lang="it-IT" sz="2400" b="1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CA708C7-1472-4EB6-811F-082D37719028}"/>
              </a:ext>
            </a:extLst>
          </p:cNvPr>
          <p:cNvSpPr/>
          <p:nvPr/>
        </p:nvSpPr>
        <p:spPr>
          <a:xfrm>
            <a:off x="4343408" y="5589875"/>
            <a:ext cx="3528188" cy="1152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ar-LY" dirty="0">
                <a:solidFill>
                  <a:schemeClr val="tx1"/>
                </a:solidFill>
              </a:rPr>
              <a:t>مدة:
 وحدة نمطية 24 </a:t>
            </a:r>
            <a:r>
              <a:rPr lang="it-IT" dirty="0">
                <a:solidFill>
                  <a:schemeClr val="tx1"/>
                </a:solidFill>
              </a:rPr>
              <a:t>H </a:t>
            </a:r>
            <a:r>
              <a:rPr lang="ar-LY" dirty="0">
                <a:solidFill>
                  <a:schemeClr val="tx1"/>
                </a:solidFill>
              </a:rPr>
              <a:t>مفككة / مرصاد</a:t>
            </a:r>
            <a:r>
              <a:rPr lang="it-IT" dirty="0">
                <a:solidFill>
                  <a:schemeClr val="tx1"/>
                </a:solidFill>
              </a:rPr>
              <a:t>
</a:t>
            </a:r>
            <a:r>
              <a:rPr lang="ar-LY" dirty="0">
                <a:solidFill>
                  <a:schemeClr val="tx1"/>
                </a:solidFill>
              </a:rPr>
              <a:t>محمول / نقطة فحص </a:t>
            </a:r>
            <a:r>
              <a:rPr lang="ar-LY" sz="2800" dirty="0">
                <a:solidFill>
                  <a:schemeClr val="tx1"/>
                </a:solidFill>
              </a:rPr>
              <a:t>
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712BCF-F0D5-45B5-81B8-B68D9A1C2ED1}"/>
              </a:ext>
            </a:extLst>
          </p:cNvPr>
          <p:cNvSpPr/>
          <p:nvPr/>
        </p:nvSpPr>
        <p:spPr>
          <a:xfrm>
            <a:off x="804935" y="5580544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Y" sz="2800" dirty="0">
                <a:solidFill>
                  <a:schemeClr val="tx1"/>
                </a:solidFill>
              </a:rPr>
              <a:t>الحضور:
ن. 10 </a:t>
            </a:r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03E82A1-B238-495C-81C3-07B0BB1165C9}"/>
              </a:ext>
            </a:extLst>
          </p:cNvPr>
          <p:cNvSpPr/>
          <p:nvPr/>
        </p:nvSpPr>
        <p:spPr>
          <a:xfrm>
            <a:off x="8588574" y="5589875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dirty="0">
              <a:solidFill>
                <a:schemeClr val="tx1"/>
              </a:solidFill>
            </a:endParaRPr>
          </a:p>
          <a:p>
            <a:pPr algn="ctr"/>
            <a:r>
              <a:rPr lang="ar-LY" sz="2800" dirty="0">
                <a:solidFill>
                  <a:schemeClr val="tx1"/>
                </a:solidFill>
              </a:rPr>
              <a:t>المدربين:
 </a:t>
            </a:r>
            <a:r>
              <a:rPr lang="it-IT" sz="2800" dirty="0">
                <a:solidFill>
                  <a:schemeClr val="tx1"/>
                </a:solidFill>
              </a:rPr>
              <a:t>N°3 </a:t>
            </a:r>
            <a:r>
              <a:rPr lang="ar-LY" sz="2800" dirty="0">
                <a:solidFill>
                  <a:schemeClr val="tx1"/>
                </a:solidFill>
              </a:rPr>
              <a:t>مدرب
</a:t>
            </a:r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DF32AB1-82E6-4D8D-9A6B-30A79727E1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202" y="3309845"/>
            <a:ext cx="3486577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27D3557-0FE8-41BA-BEC1-3348F426D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0" y="1386748"/>
            <a:ext cx="3550069" cy="214902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4AC9A0F-B242-46C9-9BF9-DFCBA8025A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859" y="1386748"/>
            <a:ext cx="3514920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FEAD8D3-7BE8-4788-A355-2E54AB868F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73" y="2409801"/>
            <a:ext cx="3949786" cy="2409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13201553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122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miasit.ma</dc:creator>
  <cp:lastModifiedBy>Aidin Sala</cp:lastModifiedBy>
  <cp:revision>379</cp:revision>
  <cp:lastPrinted>2021-10-27T13:42:36Z</cp:lastPrinted>
  <dcterms:created xsi:type="dcterms:W3CDTF">2020-12-26T13:09:20Z</dcterms:created>
  <dcterms:modified xsi:type="dcterms:W3CDTF">2022-02-02T12:47:58Z</dcterms:modified>
</cp:coreProperties>
</file>