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"/>
  </p:notesMasterIdLst>
  <p:sldIdLst>
    <p:sldId id="5384" r:id="rId2"/>
    <p:sldId id="5399" r:id="rId3"/>
  </p:sldIdLst>
  <p:sldSz cx="12192000" cy="6858000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918" y="102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756"/>
          </a:xfrm>
          <a:prstGeom prst="rect">
            <a:avLst/>
          </a:prstGeom>
        </p:spPr>
        <p:txBody>
          <a:bodyPr vert="horz" lIns="92417" tIns="46208" rIns="92417" bIns="4620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756"/>
          </a:xfrm>
          <a:prstGeom prst="rect">
            <a:avLst/>
          </a:prstGeom>
        </p:spPr>
        <p:txBody>
          <a:bodyPr vert="horz" lIns="92417" tIns="46208" rIns="92417" bIns="46208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8" rIns="92417" bIns="462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2417" tIns="46208" rIns="92417" bIns="4620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2755"/>
          </a:xfrm>
          <a:prstGeom prst="rect">
            <a:avLst/>
          </a:prstGeom>
        </p:spPr>
        <p:txBody>
          <a:bodyPr vert="horz" lIns="92417" tIns="46208" rIns="92417" bIns="4620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0" cy="502755"/>
          </a:xfrm>
          <a:prstGeom prst="rect">
            <a:avLst/>
          </a:prstGeom>
        </p:spPr>
        <p:txBody>
          <a:bodyPr vert="horz" lIns="92417" tIns="46208" rIns="92417" bIns="46208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26/10/2021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OBSERVATION &amp; BORDER PATROL STAGE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06E51-2B87-485E-9F9C-7F62AC54B7D1}"/>
              </a:ext>
            </a:extLst>
          </p:cNvPr>
          <p:cNvSpPr txBox="1"/>
          <p:nvPr/>
        </p:nvSpPr>
        <p:spPr>
          <a:xfrm>
            <a:off x="3729760" y="1710012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OBJECTIVES</a:t>
            </a:r>
            <a:endParaRPr lang="it-IT" sz="2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38CA59-083A-46A4-B7F3-4709CA24B8D0}"/>
              </a:ext>
            </a:extLst>
          </p:cNvPr>
          <p:cNvSpPr/>
          <p:nvPr/>
        </p:nvSpPr>
        <p:spPr>
          <a:xfrm>
            <a:off x="4657707" y="2602126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ACHIEVE SKILLS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IOT: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SETTLE OBSERVATION </a:t>
            </a:r>
            <a:r>
              <a:rPr lang="it-IT" sz="2000">
                <a:solidFill>
                  <a:schemeClr val="tx1"/>
                </a:solidFill>
              </a:rPr>
              <a:t>POST; 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SURVEY ASSIGNED AREA;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INFORMATION REPORT;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C247DF-811A-4641-9219-D570C0A05154}"/>
              </a:ext>
            </a:extLst>
          </p:cNvPr>
          <p:cNvSpPr/>
          <p:nvPr/>
        </p:nvSpPr>
        <p:spPr>
          <a:xfrm>
            <a:off x="398285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6F29A8D-7536-4C2C-9137-F8B707E08F77}"/>
              </a:ext>
            </a:extLst>
          </p:cNvPr>
          <p:cNvSpPr/>
          <p:nvPr/>
        </p:nvSpPr>
        <p:spPr>
          <a:xfrm>
            <a:off x="8968494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381C4A-9405-4CE7-B6D4-EB2A2B33BED0}"/>
              </a:ext>
            </a:extLst>
          </p:cNvPr>
          <p:cNvCxnSpPr>
            <a:cxnSpLocks/>
          </p:cNvCxnSpPr>
          <p:nvPr/>
        </p:nvCxnSpPr>
        <p:spPr>
          <a:xfrm>
            <a:off x="1840409" y="2387905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01FB8A-9162-4D29-AD08-5717CFA2CEEC}"/>
              </a:ext>
            </a:extLst>
          </p:cNvPr>
          <p:cNvCxnSpPr/>
          <p:nvPr/>
        </p:nvCxnSpPr>
        <p:spPr>
          <a:xfrm>
            <a:off x="1841599" y="2387901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0A022D-D682-4082-9EFF-D84BE1D80752}"/>
              </a:ext>
            </a:extLst>
          </p:cNvPr>
          <p:cNvCxnSpPr/>
          <p:nvPr/>
        </p:nvCxnSpPr>
        <p:spPr>
          <a:xfrm>
            <a:off x="6099831" y="238789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7EB53D8-CC76-4276-839C-4771EF6DF588}"/>
              </a:ext>
            </a:extLst>
          </p:cNvPr>
          <p:cNvCxnSpPr/>
          <p:nvPr/>
        </p:nvCxnSpPr>
        <p:spPr>
          <a:xfrm>
            <a:off x="10492535" y="237892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4573EC-537C-4F24-894A-446D051E784D}"/>
              </a:ext>
            </a:extLst>
          </p:cNvPr>
          <p:cNvSpPr txBox="1"/>
          <p:nvPr/>
        </p:nvSpPr>
        <p:spPr>
          <a:xfrm>
            <a:off x="491900" y="2523626"/>
            <a:ext cx="2697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800" b="1" dirty="0"/>
              <a:t>IMPROVE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MOUNTED AND DISMOUNTED PATROL CAPABILITIES;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PATROL FORMATION;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TROOPS IN CONTACT; IMMEDIATE REACTION;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D8E5F88-0C02-409D-8124-47640A33C89A}"/>
              </a:ext>
            </a:extLst>
          </p:cNvPr>
          <p:cNvSpPr txBox="1"/>
          <p:nvPr/>
        </p:nvSpPr>
        <p:spPr>
          <a:xfrm>
            <a:off x="9144027" y="2276605"/>
            <a:ext cx="26970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000" b="1" dirty="0"/>
              <a:t>VEHICLE AND PERSONNEL SEARCH PROCEDURES: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CHECK POINT ORGANIZATION;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PERQUISITION;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PREVENT AND SEIZE  SUSPECTED</a:t>
            </a:r>
          </a:p>
          <a:p>
            <a:r>
              <a:rPr lang="it-IT" dirty="0"/>
              <a:t>      PERSONNEL;</a:t>
            </a:r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00C6961-C2BE-4459-B8EC-EBCD2A33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" y="2973273"/>
            <a:ext cx="3550070" cy="2541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OBSERVATION &amp; BORDER PATROL STAGE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A708C7-1472-4EB6-811F-082D37719028}"/>
              </a:ext>
            </a:extLst>
          </p:cNvPr>
          <p:cNvSpPr/>
          <p:nvPr/>
        </p:nvSpPr>
        <p:spPr>
          <a:xfrm>
            <a:off x="4253872" y="5589875"/>
            <a:ext cx="3528188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DURATION: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DISMOUNTED / O.P. MODULE 24 H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MOUNTED / CHECK POINT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712BCF-F0D5-45B5-81B8-B68D9A1C2ED1}"/>
              </a:ext>
            </a:extLst>
          </p:cNvPr>
          <p:cNvSpPr/>
          <p:nvPr/>
        </p:nvSpPr>
        <p:spPr>
          <a:xfrm>
            <a:off x="804935" y="5580544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ATTENDEES: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N. 10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E82A1-B238-495C-81C3-07B0BB1165C9}"/>
              </a:ext>
            </a:extLst>
          </p:cNvPr>
          <p:cNvSpPr/>
          <p:nvPr/>
        </p:nvSpPr>
        <p:spPr>
          <a:xfrm>
            <a:off x="8588574" y="5589875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TRAINERS: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N°3 INSTRUCTOR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F32AB1-82E6-4D8D-9A6B-30A79727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02" y="3309845"/>
            <a:ext cx="3486577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D3557-0FE8-41BA-BEC1-3348F426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0" y="1386748"/>
            <a:ext cx="3550069" cy="2149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AC9A0F-B242-46C9-9BF9-DFCBA802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9" y="1386748"/>
            <a:ext cx="3514920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EAD8D3-7BE8-4788-A355-2E54AB868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3" y="2409801"/>
            <a:ext cx="3949786" cy="2409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201553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100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miasit.ma</cp:lastModifiedBy>
  <cp:revision>371</cp:revision>
  <cp:lastPrinted>2021-10-26T18:05:28Z</cp:lastPrinted>
  <dcterms:created xsi:type="dcterms:W3CDTF">2020-12-26T13:09:20Z</dcterms:created>
  <dcterms:modified xsi:type="dcterms:W3CDTF">2021-10-26T18:40:59Z</dcterms:modified>
</cp:coreProperties>
</file>