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4"/>
  </p:notesMasterIdLst>
  <p:sldIdLst>
    <p:sldId id="5399" r:id="rId2"/>
    <p:sldId id="5384" r:id="rId3"/>
  </p:sldIdLst>
  <p:sldSz cx="12192000" cy="6858000"/>
  <p:notesSz cx="7102475" cy="102108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.ma" initials="m" lastIdx="2" clrIdx="0">
    <p:extLst>
      <p:ext uri="{19B8F6BF-5375-455C-9EA6-DF929625EA0E}">
        <p15:presenceInfo xmlns:p15="http://schemas.microsoft.com/office/powerpoint/2012/main" userId="miasit.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6"/>
    <a:srgbClr val="3759B9"/>
    <a:srgbClr val="DEEBF7"/>
    <a:srgbClr val="FFA8A8"/>
    <a:srgbClr val="B3EBEA"/>
    <a:srgbClr val="F3F9EF"/>
    <a:srgbClr val="000000"/>
    <a:srgbClr val="F2F2F2"/>
    <a:srgbClr val="0F2E57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6374" autoAdjust="0"/>
  </p:normalViewPr>
  <p:slideViewPr>
    <p:cSldViewPr snapToGrid="0">
      <p:cViewPr varScale="1">
        <p:scale>
          <a:sx n="78" d="100"/>
          <a:sy n="78" d="100"/>
        </p:scale>
        <p:origin x="874" y="58"/>
      </p:cViewPr>
      <p:guideLst>
        <p:guide orient="horz" pos="25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4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7739" cy="512314"/>
          </a:xfrm>
          <a:prstGeom prst="rect">
            <a:avLst/>
          </a:prstGeom>
        </p:spPr>
        <p:txBody>
          <a:bodyPr vert="horz" lIns="94628" tIns="47313" rIns="94628" bIns="4731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093" y="2"/>
            <a:ext cx="3077739" cy="512314"/>
          </a:xfrm>
          <a:prstGeom prst="rect">
            <a:avLst/>
          </a:prstGeom>
        </p:spPr>
        <p:txBody>
          <a:bodyPr vert="horz" lIns="94628" tIns="47313" rIns="94628" bIns="47313" rtlCol="0"/>
          <a:lstStyle>
            <a:lvl1pPr algn="r">
              <a:defRPr sz="1200"/>
            </a:lvl1pPr>
          </a:lstStyle>
          <a:p>
            <a:fld id="{1FC3A750-8424-443A-8D08-E7CAABA1B453}" type="datetimeFigureOut">
              <a:rPr lang="it-IT" smtClean="0"/>
              <a:t>02/02/2022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276350"/>
            <a:ext cx="6127750" cy="3446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8" tIns="47313" rIns="94628" bIns="4731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248" y="4913947"/>
            <a:ext cx="5681980" cy="4020504"/>
          </a:xfrm>
          <a:prstGeom prst="rect">
            <a:avLst/>
          </a:prstGeom>
        </p:spPr>
        <p:txBody>
          <a:bodyPr vert="horz" lIns="94628" tIns="47313" rIns="94628" bIns="47313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3" y="9698491"/>
            <a:ext cx="3077739" cy="512313"/>
          </a:xfrm>
          <a:prstGeom prst="rect">
            <a:avLst/>
          </a:prstGeom>
        </p:spPr>
        <p:txBody>
          <a:bodyPr vert="horz" lIns="94628" tIns="47313" rIns="94628" bIns="4731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093" y="9698491"/>
            <a:ext cx="3077739" cy="512313"/>
          </a:xfrm>
          <a:prstGeom prst="rect">
            <a:avLst/>
          </a:prstGeom>
        </p:spPr>
        <p:txBody>
          <a:bodyPr vert="horz" lIns="94628" tIns="47313" rIns="94628" bIns="47313" rtlCol="0" anchor="b"/>
          <a:lstStyle>
            <a:lvl1pPr algn="r">
              <a:defRPr sz="1200"/>
            </a:lvl1pPr>
          </a:lstStyle>
          <a:p>
            <a:fld id="{D5FFCE3E-6C44-4785-8E5C-37687D799F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15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B4D5CF7B-8613-4911-B48D-D6BCCADE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D1D950-056E-4D6D-920F-FCD2FEBB241B}" type="datetimeFigureOut">
              <a:rPr lang="it-IT"/>
              <a:pPr>
                <a:defRPr/>
              </a:pPr>
              <a:t>02/02/2022</a:t>
            </a:fld>
            <a:endParaRPr lang="it-IT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B7DAA07-79B6-47DA-974F-6356209E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D1A79B2-07F4-4552-8B7E-5F837074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7BB5B02-BA39-4C29-99A7-89B7E0B79F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720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16C826E-B908-4E1B-BE1A-21AF2C59A6F0}"/>
              </a:ext>
            </a:extLst>
          </p:cNvPr>
          <p:cNvSpPr/>
          <p:nvPr userDrawn="1"/>
        </p:nvSpPr>
        <p:spPr>
          <a:xfrm>
            <a:off x="1257301" y="685841"/>
            <a:ext cx="10376052" cy="1270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363468A8-964E-42BB-B5A0-EB60903F0383}"/>
              </a:ext>
            </a:extLst>
          </p:cNvPr>
          <p:cNvGrpSpPr/>
          <p:nvPr userDrawn="1"/>
        </p:nvGrpSpPr>
        <p:grpSpPr>
          <a:xfrm>
            <a:off x="-77638" y="172528"/>
            <a:ext cx="1751163" cy="1218001"/>
            <a:chOff x="-142240" y="-184150"/>
            <a:chExt cx="1688181" cy="118097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15D5FDA8-5C7C-44FA-A0D7-6718299ABA53}"/>
                </a:ext>
              </a:extLst>
            </p:cNvPr>
            <p:cNvSpPr/>
            <p:nvPr/>
          </p:nvSpPr>
          <p:spPr>
            <a:xfrm>
              <a:off x="885825" y="224095"/>
              <a:ext cx="257176" cy="215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0583897-96B8-4B96-AB59-4E28F2B6B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0354" y1="21700" x2="22391" y2="34177"/>
                          <a14:foregroundMark x1="22391" y1="34177" x2="26186" y2="60759"/>
                          <a14:foregroundMark x1="26186" y1="60759" x2="38483" y2="61131"/>
                          <a14:foregroundMark x1="43709" y1="57669" x2="41113" y2="36257"/>
                          <a14:foregroundMark x1="41113" y1="36257" x2="33144" y2="37794"/>
                          <a14:foregroundMark x1="38330" y1="33363" x2="27957" y2="54069"/>
                          <a14:foregroundMark x1="27957" y1="54069" x2="32827" y2="49548"/>
                          <a14:foregroundMark x1="36622" y1="37794" x2="29728" y2="40778"/>
                          <a14:foregroundMark x1="66730" y1="41320" x2="67109" y2="44665"/>
                          <a14:foregroundMark x1="69070" y1="45750" x2="67679" y2="46745"/>
                          <a14:foregroundMark x1="36496" y1="48373" x2="34029" y2="51627"/>
                          <a14:foregroundMark x1="36686" y1="48192" x2="29159" y2="35986"/>
                          <a14:foregroundMark x1="31309" y1="34991" x2="32764" y2="54250"/>
                          <a14:foregroundMark x1="32764" y1="55425" x2="40987" y2="54792"/>
                          <a14:backgroundMark x1="45731" y1="57866" x2="41366" y2="61031"/>
                          <a14:backgroundMark x1="43707" y1="60217" x2="40101" y2="62025"/>
                          <a14:backgroundMark x1="43707" y1="57866" x2="38963" y2="61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240" y="-184150"/>
              <a:ext cx="1688181" cy="1180979"/>
            </a:xfrm>
            <a:prstGeom prst="rect">
              <a:avLst/>
            </a:prstGeom>
          </p:spPr>
        </p:pic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74DAA3E2-EA31-453F-9667-23CD5C0893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527" y="141015"/>
            <a:ext cx="1218000" cy="12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30">
            <a:extLst>
              <a:ext uri="{FF2B5EF4-FFF2-40B4-BE49-F238E27FC236}">
                <a16:creationId xmlns:a16="http://schemas.microsoft.com/office/drawing/2014/main" id="{AA913553-0478-4321-9624-9D7823B23DCB}"/>
              </a:ext>
            </a:extLst>
          </p:cNvPr>
          <p:cNvSpPr/>
          <p:nvPr/>
        </p:nvSpPr>
        <p:spPr>
          <a:xfrm>
            <a:off x="5024729" y="6293048"/>
            <a:ext cx="1720199" cy="398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3FDC9464-59AB-4F37-951A-A3A06ABBA195}"/>
              </a:ext>
            </a:extLst>
          </p:cNvPr>
          <p:cNvSpPr/>
          <p:nvPr/>
        </p:nvSpPr>
        <p:spPr>
          <a:xfrm>
            <a:off x="5027454" y="5742655"/>
            <a:ext cx="1720199" cy="398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861904B-FFE0-4A56-9701-72DAA054E0DC}"/>
              </a:ext>
            </a:extLst>
          </p:cNvPr>
          <p:cNvSpPr txBox="1"/>
          <p:nvPr/>
        </p:nvSpPr>
        <p:spPr>
          <a:xfrm>
            <a:off x="2447127" y="846722"/>
            <a:ext cx="7297745" cy="461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</a:rPr>
              <a:t>CONVOY ESCORT COURSE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DA089F0-41A6-4960-A671-6DA71919FEBB}"/>
              </a:ext>
            </a:extLst>
          </p:cNvPr>
          <p:cNvSpPr txBox="1"/>
          <p:nvPr/>
        </p:nvSpPr>
        <p:spPr>
          <a:xfrm>
            <a:off x="155276" y="116005"/>
            <a:ext cx="11904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ITALY-LIBYA JOINT MILITARY COOPERATION</a:t>
            </a:r>
            <a:endParaRPr lang="it-IT" sz="2400" b="1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721822B-B217-45B4-936A-CB6E14913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84" y="1882557"/>
            <a:ext cx="3151984" cy="19225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7FDC780-481F-405F-8C4F-F4599F794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01" y="1882557"/>
            <a:ext cx="2590650" cy="17292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19862AD-D721-4D98-AD3C-A2EC132FB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54" y="3946253"/>
            <a:ext cx="2671343" cy="19409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00B061B-9532-4135-8A2C-883A29382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84" y="4057631"/>
            <a:ext cx="3144562" cy="18210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3FAB286-E7E2-45CB-B709-65F287F9C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68" y="2738046"/>
            <a:ext cx="3738345" cy="2134075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EDE9ADE-9F25-4E5C-B2FE-37AC23AF33AF}"/>
              </a:ext>
            </a:extLst>
          </p:cNvPr>
          <p:cNvSpPr txBox="1"/>
          <p:nvPr/>
        </p:nvSpPr>
        <p:spPr>
          <a:xfrm>
            <a:off x="5024729" y="6307879"/>
            <a:ext cx="185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VEHICLE Min n°3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9EA4C8BD-395A-49E7-9E56-713ECF0B8D25}"/>
              </a:ext>
            </a:extLst>
          </p:cNvPr>
          <p:cNvSpPr/>
          <p:nvPr/>
        </p:nvSpPr>
        <p:spPr>
          <a:xfrm>
            <a:off x="5024729" y="5132439"/>
            <a:ext cx="1720199" cy="398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96231CC-5D78-4C29-9CA0-587ECAC56572}"/>
              </a:ext>
            </a:extLst>
          </p:cNvPr>
          <p:cNvSpPr txBox="1"/>
          <p:nvPr/>
        </p:nvSpPr>
        <p:spPr>
          <a:xfrm>
            <a:off x="2693624" y="5132439"/>
            <a:ext cx="163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DURATION 24H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B467A91-E6A7-4804-8307-5D61A0A23EC1}"/>
              </a:ext>
            </a:extLst>
          </p:cNvPr>
          <p:cNvSpPr txBox="1"/>
          <p:nvPr/>
        </p:nvSpPr>
        <p:spPr>
          <a:xfrm>
            <a:off x="5191138" y="5742655"/>
            <a:ext cx="222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TRAINEE 6-10</a:t>
            </a:r>
          </a:p>
          <a:p>
            <a:endParaRPr lang="it-IT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BA4119-CBB9-40D1-97A9-CF7A5DE2FA72}"/>
              </a:ext>
            </a:extLst>
          </p:cNvPr>
          <p:cNvSpPr txBox="1"/>
          <p:nvPr/>
        </p:nvSpPr>
        <p:spPr>
          <a:xfrm>
            <a:off x="5068973" y="5121549"/>
            <a:ext cx="163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DURATION 24H</a:t>
            </a:r>
          </a:p>
        </p:txBody>
      </p:sp>
    </p:spTree>
    <p:extLst>
      <p:ext uri="{BB962C8B-B14F-4D97-AF65-F5344CB8AC3E}">
        <p14:creationId xmlns:p14="http://schemas.microsoft.com/office/powerpoint/2010/main" val="301320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861904B-FFE0-4A56-9701-72DAA054E0DC}"/>
              </a:ext>
            </a:extLst>
          </p:cNvPr>
          <p:cNvSpPr txBox="1"/>
          <p:nvPr/>
        </p:nvSpPr>
        <p:spPr>
          <a:xfrm>
            <a:off x="2447127" y="965021"/>
            <a:ext cx="7297745" cy="461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LY" sz="2000" dirty="0">
                <a:solidFill>
                  <a:schemeClr val="tx1"/>
                </a:solidFill>
              </a:rPr>
              <a:t>
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DA089F0-41A6-4960-A671-6DA71919FEBB}"/>
              </a:ext>
            </a:extLst>
          </p:cNvPr>
          <p:cNvSpPr txBox="1"/>
          <p:nvPr/>
        </p:nvSpPr>
        <p:spPr>
          <a:xfrm>
            <a:off x="155276" y="78683"/>
            <a:ext cx="11904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ITALY-LIBYA JOINT MILITARY COOPERATION</a:t>
            </a:r>
            <a:endParaRPr lang="it-IT" sz="24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306E51-2B87-485E-9F9C-7F62AC54B7D1}"/>
              </a:ext>
            </a:extLst>
          </p:cNvPr>
          <p:cNvSpPr txBox="1"/>
          <p:nvPr/>
        </p:nvSpPr>
        <p:spPr>
          <a:xfrm>
            <a:off x="3915923" y="1459640"/>
            <a:ext cx="4383157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2400" b="1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D38CA59-083A-46A4-B7F3-4709CA24B8D0}"/>
              </a:ext>
            </a:extLst>
          </p:cNvPr>
          <p:cNvSpPr/>
          <p:nvPr/>
        </p:nvSpPr>
        <p:spPr>
          <a:xfrm>
            <a:off x="4657707" y="2602126"/>
            <a:ext cx="2884247" cy="331620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>
              <a:solidFill>
                <a:schemeClr val="tx1"/>
              </a:solidFill>
            </a:endParaRPr>
          </a:p>
          <a:p>
            <a:pPr algn="ctr"/>
            <a:r>
              <a:rPr lang="ar-LY" sz="2400" b="1" dirty="0">
                <a:solidFill>
                  <a:schemeClr val="tx1"/>
                </a:solidFill>
              </a:rPr>
              <a:t>
</a:t>
            </a:r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2C247DF-811A-4641-9219-D570C0A05154}"/>
              </a:ext>
            </a:extLst>
          </p:cNvPr>
          <p:cNvSpPr/>
          <p:nvPr/>
        </p:nvSpPr>
        <p:spPr>
          <a:xfrm>
            <a:off x="398285" y="2628291"/>
            <a:ext cx="2884247" cy="331620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6F29A8D-7536-4C2C-9137-F8B707E08F77}"/>
              </a:ext>
            </a:extLst>
          </p:cNvPr>
          <p:cNvSpPr/>
          <p:nvPr/>
        </p:nvSpPr>
        <p:spPr>
          <a:xfrm>
            <a:off x="8968494" y="2628291"/>
            <a:ext cx="2884247" cy="331620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94381C4A-9405-4CE7-B6D4-EB2A2B33BED0}"/>
              </a:ext>
            </a:extLst>
          </p:cNvPr>
          <p:cNvCxnSpPr>
            <a:cxnSpLocks/>
          </p:cNvCxnSpPr>
          <p:nvPr/>
        </p:nvCxnSpPr>
        <p:spPr>
          <a:xfrm>
            <a:off x="1840409" y="2387905"/>
            <a:ext cx="8652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301FB8A-9162-4D29-AD08-5717CFA2CEEC}"/>
              </a:ext>
            </a:extLst>
          </p:cNvPr>
          <p:cNvCxnSpPr/>
          <p:nvPr/>
        </p:nvCxnSpPr>
        <p:spPr>
          <a:xfrm>
            <a:off x="1841599" y="2387901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F0A022D-D682-4082-9EFF-D84BE1D80752}"/>
              </a:ext>
            </a:extLst>
          </p:cNvPr>
          <p:cNvCxnSpPr/>
          <p:nvPr/>
        </p:nvCxnSpPr>
        <p:spPr>
          <a:xfrm>
            <a:off x="6099831" y="2387896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C7EB53D8-CC76-4276-839C-4771EF6DF588}"/>
              </a:ext>
            </a:extLst>
          </p:cNvPr>
          <p:cNvCxnSpPr/>
          <p:nvPr/>
        </p:nvCxnSpPr>
        <p:spPr>
          <a:xfrm>
            <a:off x="10492535" y="2378926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04573EC-537C-4F24-894A-446D051E784D}"/>
              </a:ext>
            </a:extLst>
          </p:cNvPr>
          <p:cNvSpPr txBox="1"/>
          <p:nvPr/>
        </p:nvSpPr>
        <p:spPr>
          <a:xfrm>
            <a:off x="491900" y="2523626"/>
            <a:ext cx="269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FDBEC3B-048E-4C72-A1AF-25A009A0D048}"/>
              </a:ext>
            </a:extLst>
          </p:cNvPr>
          <p:cNvSpPr txBox="1"/>
          <p:nvPr/>
        </p:nvSpPr>
        <p:spPr>
          <a:xfrm>
            <a:off x="612185" y="2746969"/>
            <a:ext cx="245644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>
                <a:solidFill>
                  <a:schemeClr val="tx1"/>
                </a:solidFill>
              </a:rPr>
              <a:t>IMPROVE </a:t>
            </a:r>
            <a:r>
              <a:rPr lang="it-IT" sz="1500" b="1" dirty="0"/>
              <a:t>PLANNING CAPABILITIES:</a:t>
            </a:r>
          </a:p>
          <a:p>
            <a:endParaRPr lang="it-IT" sz="15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1500" dirty="0">
                <a:solidFill>
                  <a:schemeClr val="tx1"/>
                </a:solidFill>
              </a:rPr>
              <a:t>TERRAIN ANALYSIS;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1500" dirty="0"/>
              <a:t>ROUTE PLANNING;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1500" dirty="0">
                <a:solidFill>
                  <a:schemeClr val="tx1"/>
                </a:solidFill>
              </a:rPr>
              <a:t>HOW </a:t>
            </a:r>
            <a:r>
              <a:rPr lang="it-IT" sz="1500" dirty="0"/>
              <a:t>ORGANIZE CONVOY ESCORT; </a:t>
            </a:r>
            <a:endParaRPr lang="it-IT" sz="15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1500" dirty="0">
                <a:solidFill>
                  <a:schemeClr val="tx1"/>
                </a:solidFill>
              </a:rPr>
              <a:t>EXPLOIT MOST LIKELY AND MOST DANGEROUS ENEMY </a:t>
            </a:r>
            <a:r>
              <a:rPr lang="it-IT" sz="1500" b="1" dirty="0">
                <a:solidFill>
                  <a:schemeClr val="tx1"/>
                </a:solidFill>
              </a:rPr>
              <a:t>C.O.A.;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1500" dirty="0"/>
              <a:t>EXTERNAL SUPPORT UNIT.(IED-AIR SUPP);</a:t>
            </a:r>
            <a:endParaRPr lang="it-IT" sz="15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it-IT" sz="2000" b="1" dirty="0">
              <a:solidFill>
                <a:schemeClr val="tx1"/>
              </a:solidFill>
            </a:endParaRPr>
          </a:p>
          <a:p>
            <a:endParaRPr lang="it-IT" sz="2000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452027F-B398-42BC-B3B4-A481B301BF63}"/>
              </a:ext>
            </a:extLst>
          </p:cNvPr>
          <p:cNvSpPr txBox="1"/>
          <p:nvPr/>
        </p:nvSpPr>
        <p:spPr>
          <a:xfrm>
            <a:off x="4564091" y="2691054"/>
            <a:ext cx="28842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>
                <a:solidFill>
                  <a:schemeClr val="tx1"/>
                </a:solidFill>
              </a:rPr>
              <a:t>     INDIVIDUAL – VEHICLE </a:t>
            </a:r>
          </a:p>
          <a:p>
            <a:pPr algn="ctr"/>
            <a:r>
              <a:rPr lang="it-IT" sz="1500" b="1" dirty="0" err="1"/>
              <a:t>TASK’s</a:t>
            </a:r>
            <a:endParaRPr lang="it-IT" sz="1500" b="1" dirty="0"/>
          </a:p>
          <a:p>
            <a:pPr algn="ctr"/>
            <a:r>
              <a:rPr lang="it-IT" sz="1500" b="1" dirty="0">
                <a:solidFill>
                  <a:schemeClr val="tx1"/>
                </a:solidFill>
              </a:rPr>
              <a:t>MOBILITY </a:t>
            </a:r>
            <a:r>
              <a:rPr lang="it-IT" sz="1500" b="1" dirty="0" err="1">
                <a:solidFill>
                  <a:schemeClr val="tx1"/>
                </a:solidFill>
              </a:rPr>
              <a:t>TTP’s</a:t>
            </a:r>
            <a:endParaRPr lang="it-IT" sz="1500" b="1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289425A-CF3B-4E42-AE27-785072D8B4D9}"/>
              </a:ext>
            </a:extLst>
          </p:cNvPr>
          <p:cNvSpPr txBox="1"/>
          <p:nvPr/>
        </p:nvSpPr>
        <p:spPr>
          <a:xfrm>
            <a:off x="4790340" y="3564269"/>
            <a:ext cx="288424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500" dirty="0"/>
              <a:t> </a:t>
            </a:r>
            <a:r>
              <a:rPr lang="it-IT" sz="1500" dirty="0">
                <a:solidFill>
                  <a:schemeClr val="tx1"/>
                </a:solidFill>
              </a:rPr>
              <a:t>MISSION  COMMANDER;</a:t>
            </a:r>
          </a:p>
          <a:p>
            <a:endParaRPr lang="it-IT" sz="15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500" dirty="0"/>
              <a:t> VEHICLE SETUP;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sz="15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500" dirty="0"/>
              <a:t>RECONNAISSANCE VEHICLE;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sz="15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500" dirty="0"/>
              <a:t>ANTI-AMBUSH DRILLS;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1A2A52A-D5A2-45DB-B7D9-76F1337D74DE}"/>
              </a:ext>
            </a:extLst>
          </p:cNvPr>
          <p:cNvSpPr txBox="1"/>
          <p:nvPr/>
        </p:nvSpPr>
        <p:spPr>
          <a:xfrm>
            <a:off x="9010745" y="2804862"/>
            <a:ext cx="2669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/>
              <a:t>EMERGENCY  &amp; LOGISTIC CONTINGENCY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FAC77F1-22C6-41A3-8E81-3DA8D2FCCF90}"/>
              </a:ext>
            </a:extLst>
          </p:cNvPr>
          <p:cNvSpPr txBox="1"/>
          <p:nvPr/>
        </p:nvSpPr>
        <p:spPr>
          <a:xfrm>
            <a:off x="9186932" y="3650633"/>
            <a:ext cx="26693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500" dirty="0"/>
              <a:t>VEHICLE FAILURE DRILLS;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500" dirty="0"/>
              <a:t>IED ATTACK REACTION;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1500" dirty="0"/>
              <a:t>TACTICAL EMERGENCY CASUALTY CARE;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3E3DF0-E43E-496C-92CF-76FA9B306A66}"/>
              </a:ext>
            </a:extLst>
          </p:cNvPr>
          <p:cNvSpPr txBox="1"/>
          <p:nvPr/>
        </p:nvSpPr>
        <p:spPr>
          <a:xfrm>
            <a:off x="5415544" y="1478259"/>
            <a:ext cx="33921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OBJECTIVES</a:t>
            </a:r>
          </a:p>
          <a:p>
            <a:pPr algn="ctr"/>
            <a:endParaRPr lang="it-IT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2359D26-795A-49A5-808A-864E44ABA4C5}"/>
              </a:ext>
            </a:extLst>
          </p:cNvPr>
          <p:cNvSpPr txBox="1"/>
          <p:nvPr/>
        </p:nvSpPr>
        <p:spPr>
          <a:xfrm>
            <a:off x="3068631" y="993842"/>
            <a:ext cx="61353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tx1"/>
                </a:solidFill>
              </a:rPr>
              <a:t>CONVOY ESCORT COURSE </a:t>
            </a:r>
          </a:p>
        </p:txBody>
      </p:sp>
    </p:spTree>
    <p:extLst>
      <p:ext uri="{BB962C8B-B14F-4D97-AF65-F5344CB8AC3E}">
        <p14:creationId xmlns:p14="http://schemas.microsoft.com/office/powerpoint/2010/main" val="3454030975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103</Words>
  <Application>Microsoft Office PowerPoint</Application>
  <PresentationFormat>Widescreen</PresentationFormat>
  <Paragraphs>38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Wingdings</vt:lpstr>
      <vt:lpstr>6_Tema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miasit.ma</dc:creator>
  <cp:lastModifiedBy>user</cp:lastModifiedBy>
  <cp:revision>380</cp:revision>
  <cp:lastPrinted>2021-10-27T13:42:36Z</cp:lastPrinted>
  <dcterms:created xsi:type="dcterms:W3CDTF">2020-12-26T13:09:20Z</dcterms:created>
  <dcterms:modified xsi:type="dcterms:W3CDTF">2022-02-02T06:32:23Z</dcterms:modified>
</cp:coreProperties>
</file>