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162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29F97B-B709-4C62-B265-CEDABD9D6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53008C6-CE2D-4688-A54F-2A3B0AE0D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426123-64D7-47D7-A5D0-A51C5E4A1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81DE47-23BA-47A5-A55C-FD11C37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5BA60E-A264-4DFE-A040-09055534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55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89B50F-7437-424F-8AE2-4CD39F806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252AD67-A5ED-4E50-8755-E8E7BAD91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D2A7A7-341B-420A-B75C-274DF4E6F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6BFE41-E71F-4022-922A-7046C369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B2F9DA-0630-4BFC-97BD-F14FD60B9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01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1FBC873-4B25-46FC-A717-3D53BE833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429513-1712-4229-85D6-1F595976C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F93EDC-3C70-4624-8894-A1684043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3F9BD6-9F89-4603-9C55-6C6E6CB39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B6D6AD-0CE2-440C-B7C3-DF5C3E887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286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B4D5CF7B-8613-4911-B48D-D6BCCADE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D1D950-056E-4D6D-920F-FCD2FEBB241B}" type="datetimeFigureOut">
              <a:rPr lang="it-IT"/>
              <a:pPr>
                <a:defRPr/>
              </a:pPr>
              <a:t>08/11/2021</a:t>
            </a:fld>
            <a:endParaRPr lang="it-IT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EB7DAA07-79B6-47DA-974F-6356209E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6D1A79B2-07F4-4552-8B7E-5F837074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7BB5B02-BA39-4C29-99A7-89B7E0B79F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773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5936EE-4B36-4C8D-9345-62C86A31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65D4D-E9A0-4F19-87B2-5B11D4594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DF2703-C0B7-4ECA-A6F3-94DE28B22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1B5400-6D6B-4F23-A95A-316DBEE4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56723A-0238-4791-9623-CE2D1C7A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46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7F475-77C1-4B8F-A9E8-76DB645DE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A53D00-1A63-48AC-8328-752FA883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32DA66-6FFB-4FAF-B16E-B3064C6E8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58118F-1433-45ED-9B43-FC48B3BA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D35F22-2E2E-4A30-9F86-C9033562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99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7C337-2296-49C8-AB06-9E46E22F0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F090F0-BE5C-40C0-B9CD-514BF6D07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0DC49AD-6BDF-47FF-99FE-6A35A08D1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439547-6A02-44B1-971D-1C9E7EB52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5B4597-0411-4CCA-AE27-DAC1392F2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F437F2-A628-4150-8C49-DD10532A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22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32658E-D7D5-4871-91D8-655E7345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7BF6D2-BF82-4B49-870D-DB18A8D39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F56F475-CCB7-49D4-BF6F-82FD16035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23CAED1-E388-4526-9FD1-701E0FE920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5249F9B-5A3B-4469-9517-51815E421E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5F1D2D6-FEF3-4597-A43E-1F7373358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3828A8E-D249-4A81-A460-519FE5EB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53A2FB5-708D-4526-B479-EDD2B293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14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A316A9-D5E4-463E-B811-3E65BDFC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07C7DA7-FF42-4AA8-8073-A809CDBDF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443AA70-59EE-44CB-BDDC-52327B1C5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33C4632-B3E9-4A22-8711-17816EBC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89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9B9C41C-2457-4879-B6FA-947EF54FA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D6F9000-E109-4146-9C9E-5EC69FB55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6AF40B7-C2F8-4BFD-A418-68A8B713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31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DD5834-F8A2-484E-BA91-AF59DC1EF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E91C8A-D252-4CDB-9709-7C18BFAF5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1A0E38-39C4-4F0B-AAA3-19A96AA2B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A03B26-BA1D-4F3E-8379-47320B17C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359BF1E-64F0-4E94-BCA8-0EFA79897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6168BF7-67C0-4369-8074-C41A0F2A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70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E938F9-808C-430A-AB7E-B91EA2542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C22D86C-B2F4-4971-923A-9EE2460C4A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18F2F1-42EA-43BE-98ED-FE4040920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B64A7F1-D3C4-4C3B-AFE7-DA4020FA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5ECD11-6F3F-4D63-9206-3B60393F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458252-8503-49F0-AE27-CD7308850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9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2E02991-144A-4CB2-8818-01EE49962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440E0C3-213A-43FC-99B7-ACE3753CA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257C42-F266-4C0A-8D3C-7ADE7B8F5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31154-96D5-473B-A7D7-AF06D2371B3D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4F59A4-44B4-4BB4-A853-C50D5669A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27AEF9-3B61-48FE-A0FA-3F56582B3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5166B-08E9-4CDB-B7B7-95E7643576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82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C90941D8-F757-4DA6-B49E-CA32C620670F}"/>
              </a:ext>
            </a:extLst>
          </p:cNvPr>
          <p:cNvSpPr/>
          <p:nvPr/>
        </p:nvSpPr>
        <p:spPr>
          <a:xfrm>
            <a:off x="136614" y="1657106"/>
            <a:ext cx="11904452" cy="4801314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77771EC-8E3F-4C41-8AA9-82A158D27190}"/>
              </a:ext>
            </a:extLst>
          </p:cNvPr>
          <p:cNvSpPr txBox="1"/>
          <p:nvPr/>
        </p:nvSpPr>
        <p:spPr>
          <a:xfrm>
            <a:off x="275354" y="2624075"/>
            <a:ext cx="53599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000" b="1">
                <a:solidFill>
                  <a:prstClr val="black"/>
                </a:solidFill>
                <a:latin typeface="Calibri"/>
              </a:rPr>
              <a:t>10.30lt </a:t>
            </a:r>
            <a:r>
              <a:rPr lang="it-IT" sz="2000" b="1" dirty="0">
                <a:solidFill>
                  <a:prstClr val="black"/>
                </a:solidFill>
                <a:latin typeface="Calibri"/>
              </a:rPr>
              <a:t>– T.E. ALWADDAN –VTC ABU SITTAH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MEZZO 5-2255823 (LAND ROVER)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1800" dirty="0">
                <a:solidFill>
                  <a:prstClr val="black"/>
                </a:solidFill>
                <a:latin typeface="Calibri"/>
              </a:rPr>
              <a:t>      CA. Placido TORRESI                                                            </a:t>
            </a:r>
            <a:endParaRPr kumimoji="0" lang="it-IT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it-IT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</a:t>
            </a:r>
            <a:r>
              <a:rPr lang="it-IT" dirty="0">
                <a:solidFill>
                  <a:prstClr val="black"/>
                </a:solidFill>
                <a:latin typeface="Calibri"/>
              </a:rPr>
              <a:t>TV. Davide LUNETTO</a:t>
            </a:r>
            <a:r>
              <a:rPr kumimoji="0" lang="it-IT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1800" dirty="0">
                <a:solidFill>
                  <a:prstClr val="black"/>
                </a:solidFill>
                <a:latin typeface="Calibri"/>
              </a:rPr>
              <a:t>      2°C Vito CAVASINO  </a:t>
            </a:r>
          </a:p>
          <a:p>
            <a:r>
              <a:rPr lang="it-IT" b="1" dirty="0"/>
              <a:t>      </a:t>
            </a:r>
            <a:r>
              <a:rPr lang="it-IT" dirty="0"/>
              <a:t>Int. </a:t>
            </a:r>
            <a:r>
              <a:rPr lang="it-IT" dirty="0" err="1"/>
              <a:t>Aimen</a:t>
            </a:r>
            <a:r>
              <a:rPr lang="it-IT" dirty="0"/>
              <a:t> BATRUMA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1800" dirty="0">
                <a:solidFill>
                  <a:prstClr val="black"/>
                </a:solidFill>
                <a:latin typeface="Calibri"/>
              </a:rPr>
              <a:t>                                                                   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lang="it-IT" sz="1800" dirty="0">
                <a:solidFill>
                  <a:prstClr val="black"/>
                </a:solidFill>
                <a:latin typeface="Calibri"/>
              </a:rPr>
              <a:t>                                                       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>
              <a:defRPr/>
            </a:pPr>
            <a:r>
              <a:rPr lang="it-IT" sz="1800" b="1" dirty="0">
                <a:solidFill>
                  <a:prstClr val="black"/>
                </a:solidFill>
                <a:latin typeface="Calibri"/>
              </a:rPr>
              <a:t>    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25F05F0-5A3A-4493-ADE7-01C650715CBC}"/>
              </a:ext>
            </a:extLst>
          </p:cNvPr>
          <p:cNvSpPr txBox="1"/>
          <p:nvPr/>
        </p:nvSpPr>
        <p:spPr>
          <a:xfrm>
            <a:off x="2447127" y="803057"/>
            <a:ext cx="7297745" cy="461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CPT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1B5413-762A-472A-AC85-D389EF6E69AA}"/>
              </a:ext>
            </a:extLst>
          </p:cNvPr>
          <p:cNvSpPr txBox="1"/>
          <p:nvPr/>
        </p:nvSpPr>
        <p:spPr>
          <a:xfrm>
            <a:off x="155276" y="116005"/>
            <a:ext cx="119044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11D76141-8137-44B5-8A36-FCE2CB573A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167" y="3177389"/>
            <a:ext cx="2438400" cy="151485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4208F243-77BC-4EB4-8CC2-D24FD2554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4167" y="1989048"/>
            <a:ext cx="4625879" cy="237668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626008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Aidin Sala</dc:creator>
  <cp:lastModifiedBy>Emanuele Panebianco</cp:lastModifiedBy>
  <cp:revision>2</cp:revision>
  <dcterms:created xsi:type="dcterms:W3CDTF">2021-11-08T06:46:10Z</dcterms:created>
  <dcterms:modified xsi:type="dcterms:W3CDTF">2021-11-08T08:15:39Z</dcterms:modified>
</cp:coreProperties>
</file>