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622" r:id="rId2"/>
    <p:sldId id="8623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14E37-8BA2-47E8-8FFB-32DF19A0A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1F7FA6-7B81-40C9-B992-967361D4E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533B65-9211-4A15-B57A-1EB21CB5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3CCDB2-A961-43D5-A393-1BB5EEBA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77ADCA-3F56-4C9F-9D08-8EB94CA2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73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2CA2BF-5093-4345-A0F4-A67EEDEF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EECF9B-011D-4C8C-AD5C-258B8A0DA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34004F-7995-4ADA-B251-F156F2F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F12621-89A8-4BDF-AD3F-D2C48506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5D290C-DE6C-4FE2-BCBF-74798590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85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E0DF9B-F9AF-408E-B129-8EBD1E276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53C58E-3665-4BF5-B13C-78E6DFC56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A0F8AC-19FD-4C20-BC45-78601E4C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ED4D12-0CCE-4228-81ED-E06D923C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A6BE27-6186-4A08-B1F8-950F68C7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76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4D5CF7B-8613-4911-B48D-D6BCCAD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1D950-056E-4D6D-920F-FCD2FEBB241B}" type="datetimeFigureOut">
              <a:rPr lang="it-IT"/>
              <a:pPr>
                <a:defRPr/>
              </a:pPr>
              <a:t>28/01/2022</a:t>
            </a:fld>
            <a:endParaRPr lang="it-IT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7DAA07-79B6-47DA-974F-6356209E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D1A79B2-07F4-4552-8B7E-5F8370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BB5B02-BA39-4C29-99A7-89B7E0B79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340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84E438-FB76-42A0-827E-0D9568A9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3448D8-6BD7-41EA-BB3D-A97EE84B0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BAA1B2-8B45-43AA-8F30-2E055AF4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C16409-0A7C-4CF1-A3D6-F08FD1B2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BFAC6F-2C23-4621-A9B8-2F94440D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98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1681D-0992-46FA-B9C4-193DF470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C523F1-9E51-4A19-AA3A-AE1ACD8BD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4CF5F6-A469-40F5-802F-069FDF41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7166FD-6645-40AB-8851-D6AD5A97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46E1A3-FAD4-450F-BE60-BE2EBF94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20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4178FE-32CB-434B-B61E-407A9BA6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06F778-2D5A-4623-93C9-1111D6C31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E5FD94-A14C-4BE6-810C-A5756A3B1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F67735-DC61-4212-8758-C09EF554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DDD4CB-AD1F-43C1-8450-3371962A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EA4697-EFD1-45EC-91B2-0EB26ED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61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C8C5B7-7CCC-43E0-A5FE-9745A90A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460AA1-6C5A-4C13-8DB7-F36D74ACF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BCFCA3-937A-481E-946C-E1FF28E07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E465731-891E-46BA-820A-44B59D86D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D8CFB75-B53C-4557-B746-939D34B55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F9C9A6E-C522-4367-A427-614FAC8E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F69F2FA-E620-4A16-8997-6BA0EA0A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2F4C59D-F061-48F9-9C4C-843528CE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65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5A34A-70FE-4DB4-9680-7FFD093F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B5A6AA7-165A-4954-A128-C732B992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CBA162-0FB0-4934-91BE-1D984215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CC8DE1-95C5-4755-8E47-AFC817C1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0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E586B39-0F84-4951-BD64-236CFBAB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EA9B00-489E-42DF-B2FC-B9A11848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4F2534-2FEB-4D4A-8083-3C185C9D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27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324947-38B1-41D4-BEA4-8EBD81DC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406BE7-D6C5-465E-92C3-73C03583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C660A8-7DA0-41DE-BFB6-0C72DD8C9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2FC29A-414A-4669-B1CA-0C38137B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F3116F-B188-4929-AFBC-FD75FD72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A5A241-6715-4701-B8B4-A5C8C4E9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21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C2684-5C75-440C-ADE5-1B291CC3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C2EDE7-B466-4DBC-AFEA-F068DE80F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3CCDA0-22B9-41B7-A386-B0629235A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F7F9AE-FA77-44B6-8E28-BFCE862E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F55B6F-0395-48B8-9035-DB144F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5D49EF-E2FC-4D88-8E39-694A1C14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1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0AE41B-A107-4F1A-9029-31CEE4EB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150DC5-6DFB-4FC0-A204-E444DCAE5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2FBCB2-3ABA-4421-93E1-EC1E9C7AE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78EB-0A3B-4259-A9CE-74EDA3E61AB1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F90176-C1F4-4DAE-A805-9BAFDF56B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955CA5-8327-4BD9-A301-5E7DEAB75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C3F1A-9CBC-4539-A242-C49C22CB63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98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B5E07A-678A-4976-BAC5-EE34FF15D3DE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ECC6FF-A4A4-45D4-9F9C-CE2093EFD325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CE9E6D-24DA-4552-B258-51842703A97C}"/>
              </a:ext>
            </a:extLst>
          </p:cNvPr>
          <p:cNvSpPr txBox="1"/>
          <p:nvPr/>
        </p:nvSpPr>
        <p:spPr>
          <a:xfrm>
            <a:off x="2623224" y="1605064"/>
            <a:ext cx="694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SCORTA COM. MIASIT PER ATTIVITA’ CON GRUPPO SPORTIVO TAREK</a:t>
            </a:r>
          </a:p>
          <a:p>
            <a:pPr algn="ctr"/>
            <a:r>
              <a:rPr lang="it-IT" b="1" dirty="0"/>
              <a:t>0715LT-0915LT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32627C3-AA02-43BD-AF7D-FD144FA77DBB}"/>
              </a:ext>
            </a:extLst>
          </p:cNvPr>
          <p:cNvSpPr txBox="1"/>
          <p:nvPr/>
        </p:nvSpPr>
        <p:spPr>
          <a:xfrm>
            <a:off x="3443919" y="4420352"/>
            <a:ext cx="4383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r>
              <a:rPr lang="it-IT" b="1" dirty="0"/>
              <a:t>2°MEZZO 5-2255823</a:t>
            </a:r>
          </a:p>
          <a:p>
            <a:r>
              <a:rPr lang="it-IT" b="1" dirty="0"/>
              <a:t>C.A. Placido TORRESI</a:t>
            </a:r>
          </a:p>
          <a:p>
            <a:r>
              <a:rPr lang="it-IT" b="1" dirty="0"/>
              <a:t>2°C Vito CAVASINO</a:t>
            </a:r>
          </a:p>
          <a:p>
            <a:r>
              <a:rPr lang="it-IT" b="1" dirty="0"/>
              <a:t>SCP 1°cl sc Enrico BERGANTINO</a:t>
            </a:r>
          </a:p>
          <a:p>
            <a:endParaRPr lang="it-IT" b="1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4A6D449-B4A0-442A-8D3D-C3E0863A2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8" y="2638313"/>
            <a:ext cx="2022411" cy="151485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043B321-F935-43CE-A598-4A9EBA3991E4}"/>
              </a:ext>
            </a:extLst>
          </p:cNvPr>
          <p:cNvSpPr txBox="1"/>
          <p:nvPr/>
        </p:nvSpPr>
        <p:spPr>
          <a:xfrm>
            <a:off x="3443919" y="2638313"/>
            <a:ext cx="3109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1°MEZZO 5-2137408</a:t>
            </a:r>
          </a:p>
          <a:p>
            <a:r>
              <a:rPr lang="it-IT" b="1" dirty="0"/>
              <a:t>LGT Giuseppe  PANICO</a:t>
            </a:r>
          </a:p>
          <a:p>
            <a:r>
              <a:rPr lang="it-IT" b="1" dirty="0"/>
              <a:t>C°2 cl Moreno PISCOPIELLO</a:t>
            </a:r>
          </a:p>
          <a:p>
            <a:r>
              <a:rPr lang="it-IT" b="1" dirty="0"/>
              <a:t>1°Cm Gioacchino MAZZARA</a:t>
            </a:r>
          </a:p>
          <a:p>
            <a:r>
              <a:rPr lang="it-IT" b="1" dirty="0"/>
              <a:t>INTERPRETE AIMEN</a:t>
            </a:r>
          </a:p>
          <a:p>
            <a:endParaRPr lang="it-IT" b="1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07C1A62-6F4B-4BFD-B051-5D2BF05C2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8" y="4540087"/>
            <a:ext cx="2438400" cy="151485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4C1822-DC79-43C6-92C7-1FAD15817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796" y="2547309"/>
            <a:ext cx="5063932" cy="37360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073C82F-F3B0-475C-8B03-7CD40D0D2979}"/>
              </a:ext>
            </a:extLst>
          </p:cNvPr>
          <p:cNvCxnSpPr/>
          <p:nvPr/>
        </p:nvCxnSpPr>
        <p:spPr>
          <a:xfrm flipV="1">
            <a:off x="11802139" y="2656911"/>
            <a:ext cx="0" cy="4359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570740-742D-4716-A581-1C8F2CAB116A}"/>
              </a:ext>
            </a:extLst>
          </p:cNvPr>
          <p:cNvSpPr txBox="1"/>
          <p:nvPr/>
        </p:nvSpPr>
        <p:spPr>
          <a:xfrm>
            <a:off x="11430272" y="2723514"/>
            <a:ext cx="69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FB32A46-C301-493A-B763-1C85061D841A}"/>
              </a:ext>
            </a:extLst>
          </p:cNvPr>
          <p:cNvSpPr txBox="1"/>
          <p:nvPr/>
        </p:nvSpPr>
        <p:spPr>
          <a:xfrm>
            <a:off x="7966685" y="4334506"/>
            <a:ext cx="178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MEETING POINT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7FE7485-9365-435B-8208-A92A724250F9}"/>
              </a:ext>
            </a:extLst>
          </p:cNvPr>
          <p:cNvCxnSpPr>
            <a:cxnSpLocks/>
          </p:cNvCxnSpPr>
          <p:nvPr/>
        </p:nvCxnSpPr>
        <p:spPr>
          <a:xfrm>
            <a:off x="8860658" y="4703838"/>
            <a:ext cx="322521" cy="6989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CF890C6-C5B2-4217-B25D-F1F561934710}"/>
              </a:ext>
            </a:extLst>
          </p:cNvPr>
          <p:cNvSpPr txBox="1"/>
          <p:nvPr/>
        </p:nvSpPr>
        <p:spPr>
          <a:xfrm>
            <a:off x="9527762" y="6528110"/>
            <a:ext cx="38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33S US 3302 4169</a:t>
            </a:r>
          </a:p>
        </p:txBody>
      </p:sp>
    </p:spTree>
    <p:extLst>
      <p:ext uri="{BB962C8B-B14F-4D97-AF65-F5344CB8AC3E}">
        <p14:creationId xmlns:p14="http://schemas.microsoft.com/office/powerpoint/2010/main" val="276233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B5E07A-678A-4976-BAC5-EE34FF15D3DE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ECC6FF-A4A4-45D4-9F9C-CE2093EFD325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CE9E6D-24DA-4552-B258-51842703A97C}"/>
              </a:ext>
            </a:extLst>
          </p:cNvPr>
          <p:cNvSpPr txBox="1"/>
          <p:nvPr/>
        </p:nvSpPr>
        <p:spPr>
          <a:xfrm>
            <a:off x="2623224" y="1605064"/>
            <a:ext cx="694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SCORTA COM. MIASIT PER ATTIVITA’ CON GRUPPO SPORTIVO TAREK</a:t>
            </a:r>
          </a:p>
          <a:p>
            <a:pPr algn="ctr"/>
            <a:r>
              <a:rPr lang="it-IT" b="1" dirty="0"/>
              <a:t>0715LT-0915LT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A4C1822-DC79-43C6-92C7-1FAD1581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8" y="2251395"/>
            <a:ext cx="2570886" cy="18967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073C82F-F3B0-475C-8B03-7CD40D0D2979}"/>
              </a:ext>
            </a:extLst>
          </p:cNvPr>
          <p:cNvCxnSpPr/>
          <p:nvPr/>
        </p:nvCxnSpPr>
        <p:spPr>
          <a:xfrm flipV="1">
            <a:off x="3015031" y="2470048"/>
            <a:ext cx="0" cy="4359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570740-742D-4716-A581-1C8F2CAB116A}"/>
              </a:ext>
            </a:extLst>
          </p:cNvPr>
          <p:cNvSpPr txBox="1"/>
          <p:nvPr/>
        </p:nvSpPr>
        <p:spPr>
          <a:xfrm>
            <a:off x="2623224" y="2591738"/>
            <a:ext cx="69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FB32A46-C301-493A-B763-1C85061D841A}"/>
              </a:ext>
            </a:extLst>
          </p:cNvPr>
          <p:cNvSpPr txBox="1"/>
          <p:nvPr/>
        </p:nvSpPr>
        <p:spPr>
          <a:xfrm>
            <a:off x="675048" y="2549517"/>
            <a:ext cx="178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FF00"/>
                </a:solidFill>
              </a:rPr>
              <a:t>MEETING POINT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7FE7485-9365-435B-8208-A92A724250F9}"/>
              </a:ext>
            </a:extLst>
          </p:cNvPr>
          <p:cNvCxnSpPr>
            <a:cxnSpLocks/>
          </p:cNvCxnSpPr>
          <p:nvPr/>
        </p:nvCxnSpPr>
        <p:spPr>
          <a:xfrm>
            <a:off x="1246499" y="2850301"/>
            <a:ext cx="322521" cy="6989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CF890C6-C5B2-4217-B25D-F1F561934710}"/>
              </a:ext>
            </a:extLst>
          </p:cNvPr>
          <p:cNvSpPr txBox="1"/>
          <p:nvPr/>
        </p:nvSpPr>
        <p:spPr>
          <a:xfrm>
            <a:off x="9527762" y="6528110"/>
            <a:ext cx="38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33S US 3302 4169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538325-85A9-42FD-AC4B-136987497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870" y="2251395"/>
            <a:ext cx="7985051" cy="41068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A1DF3E0-5A50-451C-AE26-D652435CB446}"/>
              </a:ext>
            </a:extLst>
          </p:cNvPr>
          <p:cNvCxnSpPr>
            <a:cxnSpLocks/>
          </p:cNvCxnSpPr>
          <p:nvPr/>
        </p:nvCxnSpPr>
        <p:spPr>
          <a:xfrm flipH="1">
            <a:off x="7468656" y="3549212"/>
            <a:ext cx="484497" cy="59890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4B8BFD-9E27-46D1-AF56-B479BE8BD60E}"/>
              </a:ext>
            </a:extLst>
          </p:cNvPr>
          <p:cNvSpPr txBox="1"/>
          <p:nvPr/>
        </p:nvSpPr>
        <p:spPr>
          <a:xfrm>
            <a:off x="7572172" y="3290500"/>
            <a:ext cx="178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FF00"/>
                </a:solidFill>
              </a:rPr>
              <a:t>MEETING POINT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BD205A0-3158-4164-A014-0A5B62885835}"/>
              </a:ext>
            </a:extLst>
          </p:cNvPr>
          <p:cNvSpPr txBox="1"/>
          <p:nvPr/>
        </p:nvSpPr>
        <p:spPr>
          <a:xfrm rot="20720898">
            <a:off x="8481141" y="5087335"/>
            <a:ext cx="147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PARCHEGGIO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1A4EDB0-AFBB-4AC7-A60A-6DD4CD0608CA}"/>
              </a:ext>
            </a:extLst>
          </p:cNvPr>
          <p:cNvCxnSpPr>
            <a:cxnSpLocks/>
          </p:cNvCxnSpPr>
          <p:nvPr/>
        </p:nvCxnSpPr>
        <p:spPr>
          <a:xfrm flipH="1" flipV="1">
            <a:off x="8466144" y="4391130"/>
            <a:ext cx="557268" cy="6840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9650B70D-41C8-4C2D-86DB-62D0DAE55F20}"/>
              </a:ext>
            </a:extLst>
          </p:cNvPr>
          <p:cNvSpPr/>
          <p:nvPr/>
        </p:nvSpPr>
        <p:spPr>
          <a:xfrm rot="20823386">
            <a:off x="7565191" y="4346535"/>
            <a:ext cx="1300925" cy="152812"/>
          </a:xfrm>
          <a:prstGeom prst="rect">
            <a:avLst/>
          </a:prstGeom>
          <a:solidFill>
            <a:srgbClr val="FF0000">
              <a:alpha val="35000"/>
            </a:srgbClr>
          </a:solidFill>
          <a:ln w="19050">
            <a:solidFill>
              <a:srgbClr val="FF0000">
                <a:alpha val="2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90C4299-AC4D-4BA8-A1BC-496D7F706012}"/>
              </a:ext>
            </a:extLst>
          </p:cNvPr>
          <p:cNvSpPr txBox="1"/>
          <p:nvPr/>
        </p:nvSpPr>
        <p:spPr>
          <a:xfrm>
            <a:off x="10422419" y="5206899"/>
            <a:ext cx="69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762D0FDE-3D59-422D-8BEF-205E101ABB17}"/>
              </a:ext>
            </a:extLst>
          </p:cNvPr>
          <p:cNvCxnSpPr>
            <a:cxnSpLocks/>
          </p:cNvCxnSpPr>
          <p:nvPr/>
        </p:nvCxnSpPr>
        <p:spPr>
          <a:xfrm>
            <a:off x="10795226" y="5206899"/>
            <a:ext cx="0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47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</cp:revision>
  <dcterms:created xsi:type="dcterms:W3CDTF">2022-01-28T08:57:18Z</dcterms:created>
  <dcterms:modified xsi:type="dcterms:W3CDTF">2022-01-28T08:57:46Z</dcterms:modified>
</cp:coreProperties>
</file>