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8071" r:id="rId2"/>
    <p:sldId id="8072" r:id="rId3"/>
    <p:sldId id="8073" r:id="rId4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2695" autoAdjust="0"/>
  </p:normalViewPr>
  <p:slideViewPr>
    <p:cSldViewPr snapToGrid="0" snapToObjects="1">
      <p:cViewPr varScale="1">
        <p:scale>
          <a:sx n="68" d="100"/>
          <a:sy n="68" d="100"/>
        </p:scale>
        <p:origin x="73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19/12/2021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19/12/2021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B5DA92-0ABD-410F-A747-A50EBD0C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13" y="2713438"/>
            <a:ext cx="4446770" cy="283934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81BB4E2-E082-4883-A974-757D650326C9}"/>
              </a:ext>
            </a:extLst>
          </p:cNvPr>
          <p:cNvSpPr txBox="1"/>
          <p:nvPr/>
        </p:nvSpPr>
        <p:spPr>
          <a:xfrm>
            <a:off x="3163727" y="286729"/>
            <a:ext cx="63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 WADDAN </a:t>
            </a:r>
            <a:r>
              <a:rPr lang="it-IT" b="1" dirty="0"/>
              <a:t>(TRIPOLI) -   </a:t>
            </a:r>
            <a:r>
              <a:rPr lang="it-IT" sz="3200" b="1" dirty="0"/>
              <a:t>MISURATA</a:t>
            </a:r>
            <a:r>
              <a:rPr lang="it-IT" b="1" dirty="0"/>
              <a:t> </a:t>
            </a:r>
            <a:endParaRPr lang="it-IT" sz="3200" b="1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21BC7A2-23F1-40FE-B7B3-F4F4D9B60F7C}"/>
              </a:ext>
            </a:extLst>
          </p:cNvPr>
          <p:cNvCxnSpPr/>
          <p:nvPr/>
        </p:nvCxnSpPr>
        <p:spPr>
          <a:xfrm flipV="1">
            <a:off x="11838270" y="2836609"/>
            <a:ext cx="0" cy="493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D5336E-538D-44B7-8224-FB8C802DC866}"/>
              </a:ext>
            </a:extLst>
          </p:cNvPr>
          <p:cNvSpPr txBox="1"/>
          <p:nvPr/>
        </p:nvSpPr>
        <p:spPr>
          <a:xfrm flipH="1" flipV="1">
            <a:off x="11201398" y="2958077"/>
            <a:ext cx="5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E8FE365-FFBF-480E-8594-F93837FB35DB}"/>
              </a:ext>
            </a:extLst>
          </p:cNvPr>
          <p:cNvSpPr txBox="1"/>
          <p:nvPr/>
        </p:nvSpPr>
        <p:spPr>
          <a:xfrm>
            <a:off x="7301882" y="895727"/>
            <a:ext cx="4181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PART. 33S US 30809 40837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ARR.  33S WR 05472 75076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DISTANZA : 209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TEMPO DI PERCORRENZA: 3 h CON TRAFFICO MEDIO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493DAEB-BC84-439B-8354-8AA5F84DC9C0}"/>
              </a:ext>
            </a:extLst>
          </p:cNvPr>
          <p:cNvCxnSpPr>
            <a:cxnSpLocks/>
          </p:cNvCxnSpPr>
          <p:nvPr/>
        </p:nvCxnSpPr>
        <p:spPr>
          <a:xfrm>
            <a:off x="11483262" y="4767647"/>
            <a:ext cx="46792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FAAE76-2C96-4863-83AB-AF1D63C74B6B}"/>
              </a:ext>
            </a:extLst>
          </p:cNvPr>
          <p:cNvSpPr txBox="1"/>
          <p:nvPr/>
        </p:nvSpPr>
        <p:spPr>
          <a:xfrm>
            <a:off x="11456055" y="4506037"/>
            <a:ext cx="123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50 KM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F1BC6B-3119-4599-838C-445DE24B757F}"/>
              </a:ext>
            </a:extLst>
          </p:cNvPr>
          <p:cNvSpPr txBox="1"/>
          <p:nvPr/>
        </p:nvSpPr>
        <p:spPr>
          <a:xfrm>
            <a:off x="708657" y="1559276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WHO: MIASIT  STAFF + CPT  (7+4)11 PAX</a:t>
            </a:r>
          </a:p>
          <a:p>
            <a:r>
              <a:rPr lang="it-IT" dirty="0"/>
              <a:t>WHAT: CONVOGLIO X TRASFERIMENTO </a:t>
            </a:r>
            <a:r>
              <a:rPr lang="it-IT" dirty="0" err="1"/>
              <a:t>Com</a:t>
            </a:r>
            <a:r>
              <a:rPr lang="it-IT" dirty="0"/>
              <a:t> MIASIT A MISURATA </a:t>
            </a:r>
          </a:p>
          <a:p>
            <a:r>
              <a:rPr lang="it-IT" dirty="0"/>
              <a:t>WHERE: TRIPOLI - MISURATA</a:t>
            </a:r>
          </a:p>
          <a:p>
            <a:r>
              <a:rPr lang="it-IT" dirty="0"/>
              <a:t>WHEN: 281400LT – 17.30LT</a:t>
            </a:r>
          </a:p>
          <a:p>
            <a:r>
              <a:rPr lang="it-IT" dirty="0"/>
              <a:t>WHY</a:t>
            </a:r>
            <a:r>
              <a:rPr lang="it-IT" b="1" dirty="0"/>
              <a:t>: </a:t>
            </a:r>
            <a:r>
              <a:rPr lang="it-IT" altLang="it-IT" sz="1800" dirty="0"/>
              <a:t>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durante il trasferimento a MISURATA e  la durata della visita alla </a:t>
            </a:r>
          </a:p>
          <a:p>
            <a:r>
              <a:rPr lang="it-IT" altLang="it-IT" sz="1800" dirty="0"/>
              <a:t>TF IPPOCRATE.</a:t>
            </a:r>
          </a:p>
          <a:p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5535D32-48F1-43D5-BE99-E73FD72F4616}"/>
              </a:ext>
            </a:extLst>
          </p:cNvPr>
          <p:cNvCxnSpPr/>
          <p:nvPr/>
        </p:nvCxnSpPr>
        <p:spPr>
          <a:xfrm>
            <a:off x="556591" y="5049078"/>
            <a:ext cx="5874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67EA8D4-0F49-4564-85B5-F384F39B68C6}"/>
              </a:ext>
            </a:extLst>
          </p:cNvPr>
          <p:cNvCxnSpPr>
            <a:cxnSpLocks/>
          </p:cNvCxnSpPr>
          <p:nvPr/>
        </p:nvCxnSpPr>
        <p:spPr>
          <a:xfrm>
            <a:off x="6428339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51CD287-4886-4D3B-9A2A-D5ACFA3055F2}"/>
              </a:ext>
            </a:extLst>
          </p:cNvPr>
          <p:cNvCxnSpPr>
            <a:cxnSpLocks/>
          </p:cNvCxnSpPr>
          <p:nvPr/>
        </p:nvCxnSpPr>
        <p:spPr>
          <a:xfrm>
            <a:off x="1736233" y="4905406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F1EE744-19CE-40D2-9EA3-3E5B81E32014}"/>
              </a:ext>
            </a:extLst>
          </p:cNvPr>
          <p:cNvCxnSpPr>
            <a:cxnSpLocks/>
          </p:cNvCxnSpPr>
          <p:nvPr/>
        </p:nvCxnSpPr>
        <p:spPr>
          <a:xfrm>
            <a:off x="556591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CCC8C8F-DFE0-4EDF-AE29-647C8315B7BE}"/>
              </a:ext>
            </a:extLst>
          </p:cNvPr>
          <p:cNvSpPr txBox="1"/>
          <p:nvPr/>
        </p:nvSpPr>
        <p:spPr>
          <a:xfrm>
            <a:off x="309151" y="5830447"/>
            <a:ext cx="1501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BAGAGLI PERSONALI </a:t>
            </a:r>
          </a:p>
          <a:p>
            <a:r>
              <a:rPr lang="it-IT" sz="1000" dirty="0"/>
              <a:t>      CARICATI SUI MEZZI.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PERSONALE IN SEGRETERIA (101)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AUTISTI IN AMBASCIATA</a:t>
            </a:r>
          </a:p>
          <a:p>
            <a:endParaRPr lang="it-IT" sz="1000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531FBE5-40B8-43FF-990A-AE26F5CC142B}"/>
              </a:ext>
            </a:extLst>
          </p:cNvPr>
          <p:cNvCxnSpPr>
            <a:cxnSpLocks/>
          </p:cNvCxnSpPr>
          <p:nvPr/>
        </p:nvCxnSpPr>
        <p:spPr>
          <a:xfrm flipH="1" flipV="1">
            <a:off x="556591" y="5337128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62B790-AB2A-4AE0-BB1B-E39BB2FA6157}"/>
              </a:ext>
            </a:extLst>
          </p:cNvPr>
          <p:cNvSpPr txBox="1"/>
          <p:nvPr/>
        </p:nvSpPr>
        <p:spPr>
          <a:xfrm>
            <a:off x="309151" y="4664722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14.00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DFB1962-135D-4B06-B1C9-8AF51DAD537B}"/>
              </a:ext>
            </a:extLst>
          </p:cNvPr>
          <p:cNvSpPr txBox="1"/>
          <p:nvPr/>
        </p:nvSpPr>
        <p:spPr>
          <a:xfrm>
            <a:off x="1838376" y="5816662"/>
            <a:ext cx="15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PARTENZA </a:t>
            </a:r>
          </a:p>
          <a:p>
            <a:r>
              <a:rPr lang="it-IT" sz="1000" dirty="0"/>
              <a:t>AL WADDAN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970EC7C-D0B9-4D75-8B9C-51957D114730}"/>
              </a:ext>
            </a:extLst>
          </p:cNvPr>
          <p:cNvSpPr txBox="1"/>
          <p:nvPr/>
        </p:nvSpPr>
        <p:spPr>
          <a:xfrm>
            <a:off x="1471739" y="4675273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14.30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F2FFBCA-4F22-4B6D-82E0-E557A3D65848}"/>
              </a:ext>
            </a:extLst>
          </p:cNvPr>
          <p:cNvCxnSpPr>
            <a:cxnSpLocks/>
          </p:cNvCxnSpPr>
          <p:nvPr/>
        </p:nvCxnSpPr>
        <p:spPr>
          <a:xfrm>
            <a:off x="3807692" y="4908362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7D6BEE5-EFD1-48E0-A11D-F1E2D6BFACC7}"/>
              </a:ext>
            </a:extLst>
          </p:cNvPr>
          <p:cNvCxnSpPr>
            <a:cxnSpLocks/>
          </p:cNvCxnSpPr>
          <p:nvPr/>
        </p:nvCxnSpPr>
        <p:spPr>
          <a:xfrm flipH="1" flipV="1">
            <a:off x="1838376" y="5316190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6F4157F-C20C-4E77-BCE3-111520DA88A7}"/>
              </a:ext>
            </a:extLst>
          </p:cNvPr>
          <p:cNvCxnSpPr>
            <a:cxnSpLocks/>
          </p:cNvCxnSpPr>
          <p:nvPr/>
        </p:nvCxnSpPr>
        <p:spPr>
          <a:xfrm flipH="1" flipV="1">
            <a:off x="3872780" y="5323343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5362824E-3A6B-41BD-9F50-3DF72046FA63}"/>
              </a:ext>
            </a:extLst>
          </p:cNvPr>
          <p:cNvCxnSpPr>
            <a:cxnSpLocks/>
          </p:cNvCxnSpPr>
          <p:nvPr/>
        </p:nvCxnSpPr>
        <p:spPr>
          <a:xfrm flipV="1">
            <a:off x="6429951" y="5255511"/>
            <a:ext cx="0" cy="574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9B64042-EB58-46B3-9714-56279D306D30}"/>
              </a:ext>
            </a:extLst>
          </p:cNvPr>
          <p:cNvSpPr txBox="1"/>
          <p:nvPr/>
        </p:nvSpPr>
        <p:spPr>
          <a:xfrm>
            <a:off x="3719041" y="5850579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KHURMS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9D8399F-1D2C-4D58-9A05-30E47F9BA690}"/>
              </a:ext>
            </a:extLst>
          </p:cNvPr>
          <p:cNvSpPr txBox="1"/>
          <p:nvPr/>
        </p:nvSpPr>
        <p:spPr>
          <a:xfrm>
            <a:off x="3590748" y="4695238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16.00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F93BFA-66D1-4A25-864E-FB5576F9EE90}"/>
              </a:ext>
            </a:extLst>
          </p:cNvPr>
          <p:cNvSpPr txBox="1"/>
          <p:nvPr/>
        </p:nvSpPr>
        <p:spPr>
          <a:xfrm>
            <a:off x="6182511" y="4673046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17.30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EAC06F2-2F50-4F95-8D38-37FB4728CD0D}"/>
              </a:ext>
            </a:extLst>
          </p:cNvPr>
          <p:cNvSpPr txBox="1"/>
          <p:nvPr/>
        </p:nvSpPr>
        <p:spPr>
          <a:xfrm>
            <a:off x="6002520" y="5770496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MISURATA</a:t>
            </a:r>
          </a:p>
        </p:txBody>
      </p:sp>
    </p:spTree>
    <p:extLst>
      <p:ext uri="{BB962C8B-B14F-4D97-AF65-F5344CB8AC3E}">
        <p14:creationId xmlns:p14="http://schemas.microsoft.com/office/powerpoint/2010/main" val="41685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35" name="Titolo 1">
            <a:extLst>
              <a:ext uri="{FF2B5EF4-FFF2-40B4-BE49-F238E27FC236}">
                <a16:creationId xmlns:a16="http://schemas.microsoft.com/office/drawing/2014/main" id="{F7BE333B-D29D-44FF-BAD6-3BCAC9FAF3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1219170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828754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2438339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it-IT" sz="2800" b="1"/>
              <a:t>PIANI DI CARICAMENTO</a:t>
            </a:r>
            <a:endParaRPr lang="it-IT" sz="2800" b="1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7B98D11-DD3E-45DF-B8B9-ECBB9FB0A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2" y="4575732"/>
            <a:ext cx="2438400" cy="1514856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CE705A98-EBB2-4AB8-A6F8-FA67FD193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" y="2754496"/>
            <a:ext cx="2438400" cy="1514856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FD5FB9A-3C04-4973-91BE-FFB161D9600B}"/>
              </a:ext>
            </a:extLst>
          </p:cNvPr>
          <p:cNvSpPr txBox="1"/>
          <p:nvPr/>
        </p:nvSpPr>
        <p:spPr>
          <a:xfrm>
            <a:off x="4421256" y="474080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3° MEZZO 25-188316</a:t>
            </a:r>
          </a:p>
          <a:p>
            <a:r>
              <a:rPr lang="it-IT" b="1" dirty="0"/>
              <a:t>T.C. ZAZZARI RICCARDO </a:t>
            </a:r>
          </a:p>
          <a:p>
            <a:r>
              <a:rPr lang="it-IT" b="1" dirty="0"/>
              <a:t>SCP 1°cl sc Enrico BERGANTINO</a:t>
            </a:r>
          </a:p>
          <a:p>
            <a:r>
              <a:rPr lang="it-IT" b="1" dirty="0" err="1"/>
              <a:t>Cmc</a:t>
            </a:r>
            <a:r>
              <a:rPr lang="it-IT" b="1" dirty="0"/>
              <a:t> Luca MARTORELLI </a:t>
            </a:r>
          </a:p>
          <a:p>
            <a:r>
              <a:rPr lang="it-IT" b="1" dirty="0"/>
              <a:t>INTERPRETE AIMEN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F3C6254-2C5D-4847-BB28-56646CDE73BD}"/>
              </a:ext>
            </a:extLst>
          </p:cNvPr>
          <p:cNvSpPr txBox="1"/>
          <p:nvPr/>
        </p:nvSpPr>
        <p:spPr>
          <a:xfrm>
            <a:off x="4421255" y="2401254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/>
              <a:t>2°MEZZO 5-2255823</a:t>
            </a:r>
          </a:p>
          <a:p>
            <a:r>
              <a:rPr lang="it-IT" b="1" dirty="0"/>
              <a:t>C.A. Placido TORRESI</a:t>
            </a:r>
          </a:p>
          <a:p>
            <a:r>
              <a:rPr lang="it-IT" b="1" dirty="0"/>
              <a:t>T.V. Davide LUNETTO </a:t>
            </a:r>
          </a:p>
          <a:p>
            <a:r>
              <a:rPr lang="it-IT" b="1" dirty="0"/>
              <a:t>2°C Vito CAVASINO</a:t>
            </a:r>
          </a:p>
          <a:p>
            <a:r>
              <a:rPr lang="it-IT" b="1" dirty="0"/>
              <a:t>1°Cm  Gioacchino MAZZARA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AA7FEF9-1631-4AAE-BF5B-31348D9928CB}"/>
              </a:ext>
            </a:extLst>
          </p:cNvPr>
          <p:cNvSpPr txBox="1"/>
          <p:nvPr/>
        </p:nvSpPr>
        <p:spPr>
          <a:xfrm>
            <a:off x="8715636" y="2671545"/>
            <a:ext cx="3195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COMM. PLAN.</a:t>
            </a:r>
          </a:p>
          <a:p>
            <a:r>
              <a:rPr lang="it-IT" b="1" dirty="0"/>
              <a:t>PRI.  TEL ITALIANO / LIBICO</a:t>
            </a:r>
          </a:p>
          <a:p>
            <a:r>
              <a:rPr lang="it-IT" b="1" dirty="0"/>
              <a:t>SEC. TEL SAT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E47339F-1189-4C0C-8F1A-05E99F22EB00}"/>
              </a:ext>
            </a:extLst>
          </p:cNvPr>
          <p:cNvSpPr txBox="1"/>
          <p:nvPr/>
        </p:nvSpPr>
        <p:spPr>
          <a:xfrm>
            <a:off x="8631240" y="967731"/>
            <a:ext cx="264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/>
              <a:t>DRESS CODE CPT </a:t>
            </a:r>
          </a:p>
          <a:p>
            <a:r>
              <a:rPr lang="it-IT" b="1" dirty="0"/>
              <a:t>CASUAL- SCORTA </a:t>
            </a:r>
          </a:p>
          <a:p>
            <a:r>
              <a:rPr lang="it-IT" b="1" dirty="0"/>
              <a:t>CASUAL- VIP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F6965A22-851B-4438-B5E5-9503A1558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6" y="1219282"/>
            <a:ext cx="2022411" cy="1514856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AEAD54A-A589-4EF1-8103-E7F3757B4C82}"/>
              </a:ext>
            </a:extLst>
          </p:cNvPr>
          <p:cNvSpPr txBox="1"/>
          <p:nvPr/>
        </p:nvSpPr>
        <p:spPr>
          <a:xfrm>
            <a:off x="4421255" y="1468299"/>
            <a:ext cx="310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1°MEZZO 5-2137408</a:t>
            </a:r>
          </a:p>
          <a:p>
            <a:r>
              <a:rPr lang="it-IT" b="1" dirty="0"/>
              <a:t>LGT Giuseppe  PANICO</a:t>
            </a:r>
          </a:p>
          <a:p>
            <a:r>
              <a:rPr lang="it-IT" b="1" dirty="0"/>
              <a:t>SCP 1°cl sc D’ACCICO DANILO</a:t>
            </a:r>
          </a:p>
        </p:txBody>
      </p:sp>
    </p:spTree>
    <p:extLst>
      <p:ext uri="{BB962C8B-B14F-4D97-AF65-F5344CB8AC3E}">
        <p14:creationId xmlns:p14="http://schemas.microsoft.com/office/powerpoint/2010/main" val="348147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542E31-F619-452B-B44B-D22EC02C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" y="1097784"/>
            <a:ext cx="12093330" cy="5488635"/>
          </a:xfrm>
          <a:prstGeom prst="rect">
            <a:avLst/>
          </a:prstGeom>
        </p:spPr>
      </p:pic>
      <p:sp>
        <p:nvSpPr>
          <p:cNvPr id="16" name="Fumetto: rettangolo 15">
            <a:extLst>
              <a:ext uri="{FF2B5EF4-FFF2-40B4-BE49-F238E27FC236}">
                <a16:creationId xmlns:a16="http://schemas.microsoft.com/office/drawing/2014/main" id="{EA4C02B2-E64A-4762-AFE4-A1F766A1F0AF}"/>
              </a:ext>
            </a:extLst>
          </p:cNvPr>
          <p:cNvSpPr/>
          <p:nvPr/>
        </p:nvSpPr>
        <p:spPr>
          <a:xfrm>
            <a:off x="62827" y="2907946"/>
            <a:ext cx="2072821" cy="491463"/>
          </a:xfrm>
          <a:prstGeom prst="wedgeRectCallout">
            <a:avLst>
              <a:gd name="adj1" fmla="val -15710"/>
              <a:gd name="adj2" fmla="val -283175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AL WADDAN</a:t>
            </a:r>
          </a:p>
          <a:p>
            <a:pPr algn="ctr"/>
            <a:r>
              <a:rPr lang="it-IT" sz="1200" dirty="0"/>
              <a:t>(32°.893211, 13°190906</a:t>
            </a:r>
            <a:r>
              <a:rPr lang="it-IT" dirty="0"/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A9D50B-9F94-487B-AF37-ED62640E5932}"/>
              </a:ext>
            </a:extLst>
          </p:cNvPr>
          <p:cNvSpPr txBox="1"/>
          <p:nvPr/>
        </p:nvSpPr>
        <p:spPr>
          <a:xfrm>
            <a:off x="11606659" y="6164500"/>
            <a:ext cx="522514" cy="575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C758B80-77DC-42F4-A317-6368436B1F10}"/>
              </a:ext>
            </a:extLst>
          </p:cNvPr>
          <p:cNvSpPr txBox="1"/>
          <p:nvPr/>
        </p:nvSpPr>
        <p:spPr>
          <a:xfrm>
            <a:off x="-1" y="5265222"/>
            <a:ext cx="4613565" cy="156966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From:	Tripoli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	Misurata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Primaria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Km.:</a:t>
            </a: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209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T.:	2H 50’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pericolosi: 7 CKP e incroci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C4688A6-710F-46A6-9AF3-44DD50C2E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6" t="1972" r="14286" b="3229"/>
          <a:stretch/>
        </p:blipFill>
        <p:spPr>
          <a:xfrm rot="5400000">
            <a:off x="10165484" y="208088"/>
            <a:ext cx="1257343" cy="259834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DC5A811-D6AC-4F3A-9715-919DDCF1D68D}"/>
              </a:ext>
            </a:extLst>
          </p:cNvPr>
          <p:cNvCxnSpPr/>
          <p:nvPr/>
        </p:nvCxnSpPr>
        <p:spPr>
          <a:xfrm flipV="1">
            <a:off x="3717124" y="2409825"/>
            <a:ext cx="165266" cy="1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ADE43D1-13E5-4C57-A2DF-D7587F199A73}"/>
              </a:ext>
            </a:extLst>
          </p:cNvPr>
          <p:cNvCxnSpPr>
            <a:cxnSpLocks/>
          </p:cNvCxnSpPr>
          <p:nvPr/>
        </p:nvCxnSpPr>
        <p:spPr>
          <a:xfrm>
            <a:off x="2649893" y="2617470"/>
            <a:ext cx="182189" cy="24702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A216AFB-A967-4083-BDB9-A1DDA8BA02EB}"/>
              </a:ext>
            </a:extLst>
          </p:cNvPr>
          <p:cNvCxnSpPr>
            <a:cxnSpLocks/>
          </p:cNvCxnSpPr>
          <p:nvPr/>
        </p:nvCxnSpPr>
        <p:spPr>
          <a:xfrm>
            <a:off x="62827" y="5925144"/>
            <a:ext cx="6330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64E9AB6-A786-4A79-9BFC-5141823FBE11}"/>
              </a:ext>
            </a:extLst>
          </p:cNvPr>
          <p:cNvCxnSpPr>
            <a:cxnSpLocks/>
          </p:cNvCxnSpPr>
          <p:nvPr/>
        </p:nvCxnSpPr>
        <p:spPr>
          <a:xfrm flipV="1">
            <a:off x="10474960" y="5264782"/>
            <a:ext cx="193040" cy="1829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roce 24">
            <a:extLst>
              <a:ext uri="{FF2B5EF4-FFF2-40B4-BE49-F238E27FC236}">
                <a16:creationId xmlns:a16="http://schemas.microsoft.com/office/drawing/2014/main" id="{065BB4F6-E984-4532-8DC4-9B93B96B5655}"/>
              </a:ext>
            </a:extLst>
          </p:cNvPr>
          <p:cNvSpPr/>
          <p:nvPr/>
        </p:nvSpPr>
        <p:spPr>
          <a:xfrm>
            <a:off x="11564407" y="5230912"/>
            <a:ext cx="232410" cy="225376"/>
          </a:xfrm>
          <a:prstGeom prst="plus">
            <a:avLst>
              <a:gd name="adj" fmla="val 3936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2155F1E-5F2E-4EA9-8AC9-DC6573EE4FFD}"/>
              </a:ext>
            </a:extLst>
          </p:cNvPr>
          <p:cNvCxnSpPr>
            <a:cxnSpLocks/>
          </p:cNvCxnSpPr>
          <p:nvPr/>
        </p:nvCxnSpPr>
        <p:spPr>
          <a:xfrm>
            <a:off x="10935760" y="2135933"/>
            <a:ext cx="732151" cy="32076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CD98412-EA29-456C-A278-0568FAFB5734}"/>
              </a:ext>
            </a:extLst>
          </p:cNvPr>
          <p:cNvSpPr txBox="1"/>
          <p:nvPr/>
        </p:nvSpPr>
        <p:spPr>
          <a:xfrm>
            <a:off x="9489724" y="2135933"/>
            <a:ext cx="2629006" cy="4924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it-IT" sz="1400" dirty="0"/>
              <a:t>ITALIAN FIELD HOSPITAL</a:t>
            </a:r>
          </a:p>
          <a:p>
            <a:pPr algn="ctr"/>
            <a:r>
              <a:rPr lang="it-IT" sz="1200" dirty="0"/>
              <a:t>(32°.313496, 15°.0557620)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9F8B90B-1D83-4FD8-9C1C-6E9E68FEBE4D}"/>
              </a:ext>
            </a:extLst>
          </p:cNvPr>
          <p:cNvSpPr txBox="1"/>
          <p:nvPr/>
        </p:nvSpPr>
        <p:spPr>
          <a:xfrm>
            <a:off x="6540500" y="184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29" name="Connettore 1 45">
            <a:extLst>
              <a:ext uri="{FF2B5EF4-FFF2-40B4-BE49-F238E27FC236}">
                <a16:creationId xmlns:a16="http://schemas.microsoft.com/office/drawing/2014/main" id="{03433FA7-A00C-4916-ADA7-2B483FA91548}"/>
              </a:ext>
            </a:extLst>
          </p:cNvPr>
          <p:cNvCxnSpPr>
            <a:cxnSpLocks/>
          </p:cNvCxnSpPr>
          <p:nvPr/>
        </p:nvCxnSpPr>
        <p:spPr>
          <a:xfrm>
            <a:off x="695918" y="2281830"/>
            <a:ext cx="16927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3807FCD-E475-4209-BE71-394F05C84802}"/>
              </a:ext>
            </a:extLst>
          </p:cNvPr>
          <p:cNvSpPr txBox="1"/>
          <p:nvPr/>
        </p:nvSpPr>
        <p:spPr>
          <a:xfrm>
            <a:off x="968620" y="1952537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31" name="Connettore 1 47">
            <a:extLst>
              <a:ext uri="{FF2B5EF4-FFF2-40B4-BE49-F238E27FC236}">
                <a16:creationId xmlns:a16="http://schemas.microsoft.com/office/drawing/2014/main" id="{9A69E9E5-372D-4A04-B748-83F59EAFD375}"/>
              </a:ext>
            </a:extLst>
          </p:cNvPr>
          <p:cNvCxnSpPr/>
          <p:nvPr/>
        </p:nvCxnSpPr>
        <p:spPr>
          <a:xfrm>
            <a:off x="2260121" y="2801171"/>
            <a:ext cx="12083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C66CF6-3AB8-4D4F-ADDD-3842C51289CD}"/>
              </a:ext>
            </a:extLst>
          </p:cNvPr>
          <p:cNvSpPr txBox="1"/>
          <p:nvPr/>
        </p:nvSpPr>
        <p:spPr>
          <a:xfrm>
            <a:off x="2450621" y="2471878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26 Km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73BE108-B831-4DFB-AD3C-C8F0C75E6332}"/>
              </a:ext>
            </a:extLst>
          </p:cNvPr>
          <p:cNvSpPr txBox="1"/>
          <p:nvPr/>
        </p:nvSpPr>
        <p:spPr>
          <a:xfrm>
            <a:off x="5308601" y="3102812"/>
            <a:ext cx="10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10 Km</a:t>
            </a:r>
          </a:p>
        </p:txBody>
      </p:sp>
      <p:cxnSp>
        <p:nvCxnSpPr>
          <p:cNvPr id="34" name="Connettore 1 51">
            <a:extLst>
              <a:ext uri="{FF2B5EF4-FFF2-40B4-BE49-F238E27FC236}">
                <a16:creationId xmlns:a16="http://schemas.microsoft.com/office/drawing/2014/main" id="{4A25D5CA-3BC5-4256-B56A-D2B4E4DA61BD}"/>
              </a:ext>
            </a:extLst>
          </p:cNvPr>
          <p:cNvCxnSpPr>
            <a:cxnSpLocks/>
          </p:cNvCxnSpPr>
          <p:nvPr/>
        </p:nvCxnSpPr>
        <p:spPr>
          <a:xfrm>
            <a:off x="3671583" y="3110316"/>
            <a:ext cx="1790700" cy="1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34C619F-CCEB-4FE4-9109-D4B44680B7F8}"/>
              </a:ext>
            </a:extLst>
          </p:cNvPr>
          <p:cNvSpPr txBox="1"/>
          <p:nvPr/>
        </p:nvSpPr>
        <p:spPr>
          <a:xfrm>
            <a:off x="4096611" y="2740984"/>
            <a:ext cx="13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38 Km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3D32562-1DF2-4FC6-B62A-65D374C99466}"/>
              </a:ext>
            </a:extLst>
          </p:cNvPr>
          <p:cNvSpPr txBox="1"/>
          <p:nvPr/>
        </p:nvSpPr>
        <p:spPr>
          <a:xfrm>
            <a:off x="6053747" y="3452335"/>
            <a:ext cx="8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6 Km</a:t>
            </a:r>
          </a:p>
        </p:txBody>
      </p:sp>
      <p:cxnSp>
        <p:nvCxnSpPr>
          <p:cNvPr id="46" name="Connettore 1 56">
            <a:extLst>
              <a:ext uri="{FF2B5EF4-FFF2-40B4-BE49-F238E27FC236}">
                <a16:creationId xmlns:a16="http://schemas.microsoft.com/office/drawing/2014/main" id="{93CD06BA-3FE4-4909-9B75-5D2D49E90438}"/>
              </a:ext>
            </a:extLst>
          </p:cNvPr>
          <p:cNvCxnSpPr>
            <a:cxnSpLocks/>
          </p:cNvCxnSpPr>
          <p:nvPr/>
        </p:nvCxnSpPr>
        <p:spPr>
          <a:xfrm flipV="1">
            <a:off x="6667500" y="4447241"/>
            <a:ext cx="1003300" cy="25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5D7CC4C-DA8B-438F-97BA-212F11009DCA}"/>
              </a:ext>
            </a:extLst>
          </p:cNvPr>
          <p:cNvSpPr txBox="1"/>
          <p:nvPr/>
        </p:nvSpPr>
        <p:spPr>
          <a:xfrm>
            <a:off x="6680200" y="4077909"/>
            <a:ext cx="9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29 Km</a:t>
            </a:r>
          </a:p>
        </p:txBody>
      </p:sp>
      <p:cxnSp>
        <p:nvCxnSpPr>
          <p:cNvPr id="48" name="Connettore 1 60">
            <a:extLst>
              <a:ext uri="{FF2B5EF4-FFF2-40B4-BE49-F238E27FC236}">
                <a16:creationId xmlns:a16="http://schemas.microsoft.com/office/drawing/2014/main" id="{3283A97B-10A1-44F8-ABA0-7A0528EE5F0C}"/>
              </a:ext>
            </a:extLst>
          </p:cNvPr>
          <p:cNvCxnSpPr>
            <a:cxnSpLocks/>
          </p:cNvCxnSpPr>
          <p:nvPr/>
        </p:nvCxnSpPr>
        <p:spPr>
          <a:xfrm flipV="1">
            <a:off x="7825584" y="5110556"/>
            <a:ext cx="2080416" cy="49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2B83E91-59AD-4591-896F-1895F54D841C}"/>
              </a:ext>
            </a:extLst>
          </p:cNvPr>
          <p:cNvSpPr txBox="1"/>
          <p:nvPr/>
        </p:nvSpPr>
        <p:spPr>
          <a:xfrm>
            <a:off x="8494586" y="4790562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50" name="Connettore 1 63">
            <a:extLst>
              <a:ext uri="{FF2B5EF4-FFF2-40B4-BE49-F238E27FC236}">
                <a16:creationId xmlns:a16="http://schemas.microsoft.com/office/drawing/2014/main" id="{E98A9BC8-5EB2-4F2C-8EDB-8400C881C1D1}"/>
              </a:ext>
            </a:extLst>
          </p:cNvPr>
          <p:cNvCxnSpPr>
            <a:cxnSpLocks/>
          </p:cNvCxnSpPr>
          <p:nvPr/>
        </p:nvCxnSpPr>
        <p:spPr>
          <a:xfrm>
            <a:off x="9842500" y="5615511"/>
            <a:ext cx="179896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B7DE23A5-3CFC-44D1-AD54-F95C6DBC8431}"/>
              </a:ext>
            </a:extLst>
          </p:cNvPr>
          <p:cNvSpPr txBox="1"/>
          <p:nvPr/>
        </p:nvSpPr>
        <p:spPr>
          <a:xfrm>
            <a:off x="10322143" y="5225747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30 Km</a:t>
            </a:r>
          </a:p>
        </p:txBody>
      </p:sp>
      <p:cxnSp>
        <p:nvCxnSpPr>
          <p:cNvPr id="52" name="Connettore 1 67">
            <a:extLst>
              <a:ext uri="{FF2B5EF4-FFF2-40B4-BE49-F238E27FC236}">
                <a16:creationId xmlns:a16="http://schemas.microsoft.com/office/drawing/2014/main" id="{F05FA154-81EF-4650-8222-72D85D470540}"/>
              </a:ext>
            </a:extLst>
          </p:cNvPr>
          <p:cNvCxnSpPr>
            <a:cxnSpLocks/>
          </p:cNvCxnSpPr>
          <p:nvPr/>
        </p:nvCxnSpPr>
        <p:spPr>
          <a:xfrm>
            <a:off x="5462283" y="3429000"/>
            <a:ext cx="625344" cy="6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68">
            <a:extLst>
              <a:ext uri="{FF2B5EF4-FFF2-40B4-BE49-F238E27FC236}">
                <a16:creationId xmlns:a16="http://schemas.microsoft.com/office/drawing/2014/main" id="{2AC5B6A7-73C3-475F-A9DC-F9EAE2CB19F9}"/>
              </a:ext>
            </a:extLst>
          </p:cNvPr>
          <p:cNvCxnSpPr>
            <a:cxnSpLocks/>
          </p:cNvCxnSpPr>
          <p:nvPr/>
        </p:nvCxnSpPr>
        <p:spPr>
          <a:xfrm>
            <a:off x="6345723" y="3821667"/>
            <a:ext cx="321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09845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269</Words>
  <Application>Microsoft Office PowerPoint</Application>
  <PresentationFormat>Widescreen</PresentationFormat>
  <Paragraphs>68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2798</cp:revision>
  <cp:lastPrinted>2021-05-10T16:28:05Z</cp:lastPrinted>
  <dcterms:created xsi:type="dcterms:W3CDTF">2020-08-07T13:20:56Z</dcterms:created>
  <dcterms:modified xsi:type="dcterms:W3CDTF">2021-12-19T06:47:41Z</dcterms:modified>
</cp:coreProperties>
</file>