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68" r:id="rId2"/>
  </p:sldMasterIdLst>
  <p:notesMasterIdLst>
    <p:notesMasterId r:id="rId4"/>
  </p:notesMasterIdLst>
  <p:handoutMasterIdLst>
    <p:handoutMasterId r:id="rId5"/>
  </p:handoutMasterIdLst>
  <p:sldIdLst>
    <p:sldId id="8072" r:id="rId3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19/12/2021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DF1FE-1892-42F1-85AA-230A7662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EE8DAB-43A7-41EC-BC3D-2DB38E659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41D346-847D-467F-9FD2-FE838C28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A972A3-58D7-4F61-9350-9E7EBE0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97AE90-A52E-4836-89C2-DE1E6BA1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683488-52C7-4007-8970-4C75BB9D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D5D40-8BCE-4F46-AC2C-9EBE9540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ACDDDA-A92E-4FBC-83DD-5D16E018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2A024F-C264-4EFD-A1F2-4009E79C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4E5D5C-FBCE-43D8-A875-46C3C49B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CE2F3A-3283-47F6-AFC0-D4D4C003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7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386FBE-FDBC-40A5-80C2-3B1273446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3E7D1D-DB14-4B9F-B199-D5D908DB6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639B76-8AD4-4332-A7C4-1BBA10A6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8E0FEE-58C9-4AA6-91C7-CE28738E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5E651-C9A4-45AB-9A69-8B0DD14B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1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EBDEA-0BF6-4BE0-A1EE-5308D875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6AA14E-0691-4880-A67E-C8D6F8FF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514DEA-5CA0-4112-ADEF-5603DC12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4F9414-10F8-46E9-A39D-AF9248D1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CD138E-D1F6-4602-9F8D-6362FFCE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5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1A109-C22F-4841-AC34-F2EB017F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D76912-CB19-49F0-9442-42A4551B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231909-66DB-46F1-AA78-7DDCFD1E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59337A-19F9-406D-BB93-C621FD56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5865C-5C7C-432E-A030-D16FB8EE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73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EDBAD-AE99-4436-AEA7-2F19E5DB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064533-851D-467C-9CC2-0681874B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3993D9-BC5B-4F12-A162-111E716E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0CC04E-C7DA-4DC0-B700-56DBB03F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D26AE8-5AFA-4768-A9D9-95AFE933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48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2C2E8-1F41-4A53-9930-E1AEC01C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97EC1-4FF7-47F1-BA42-87DB627ED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8FA6E8-18C4-4E20-8F1A-1684D1375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6CE6B0-1C47-4B42-A154-4FE668E0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857F6D-C5DA-462E-89D1-DE311405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82A5CE-9965-42E7-B44F-76A02170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1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5AB43-0746-422C-8971-D823BAE7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145DE9-D68C-4A87-8524-B5CC90F3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BF7BE9-5E58-4D9F-AB95-BDED21582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D442C4-43A7-4857-81FA-8F2EAAF7B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B2053C-EB0C-4D5C-B62A-E2CEA7753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984DB6-A231-4952-9631-5271FBEC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D4415D-5CE5-450B-94A2-BC7C4C1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48609F-6C88-4B1B-850E-A1DC4946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53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07897-4BC6-4CDB-AEBE-B0D06D54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A26FCC-465C-4354-A1AA-6DC06B7A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9AF8B3-047A-4E7B-9E87-0B5FBE13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691F0A-8262-4154-858C-5A816F01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5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9F9F63-1C5B-4969-8B4C-85B5FB61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36F632-5E84-4756-A52D-6DE37941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7511CD-ED95-474A-A96F-ABCF22F8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9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8CE63-A949-4B8F-A95E-9AC248E8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3B011B-98FC-4997-8A74-BB085932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287615-C6C9-4A29-8240-8A45ECEA4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09784D-F191-42F8-9DDB-2B989480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0C2575-B116-474B-B260-61B14EB1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B2106F-31AA-44D4-95DC-B227A339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91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85538A-A430-4C83-9119-F5A0A6EF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6C4BAC-2B06-415B-8E8B-C1A10BD4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F1BCF-11A4-4C26-979C-6F904541A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24896-2FE6-4B71-A680-ED469CE9B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037A45-B14C-4DD5-9FAD-807EA54E2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10937" y="8355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973311" y="467485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389798" y="475201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17031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71563" y="1373144"/>
            <a:ext cx="11693236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11.00LT – 18.00LT  VISITA </a:t>
            </a:r>
            <a:r>
              <a:rPr lang="it-IT" sz="1800" b="1" dirty="0" err="1"/>
              <a:t>Com</a:t>
            </a:r>
            <a:r>
              <a:rPr lang="it-IT" sz="1800" b="1" dirty="0"/>
              <a:t>. MIASIT + STAFF PRESSO MTT GENIO </a:t>
            </a:r>
            <a:r>
              <a:rPr lang="it-IT" sz="1600" b="1" dirty="0"/>
              <a:t>(PEACOK)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172958" y="2248202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-MEZZO5-2255823</a:t>
            </a:r>
          </a:p>
          <a:p>
            <a:r>
              <a:rPr lang="it-IT" b="1" dirty="0"/>
              <a:t>CA. TORRESI PLACIDO</a:t>
            </a:r>
          </a:p>
          <a:p>
            <a:r>
              <a:rPr lang="it-IT" b="1" dirty="0"/>
              <a:t>C.C. D’ANTONIO MASSIMO</a:t>
            </a:r>
          </a:p>
          <a:p>
            <a:r>
              <a:rPr lang="it-IT" b="1" dirty="0"/>
              <a:t>T.V. LUNETTO DAVIDE</a:t>
            </a:r>
          </a:p>
          <a:p>
            <a:r>
              <a:rPr lang="it-IT" b="1" dirty="0"/>
              <a:t>2°C CAVASINO VITO</a:t>
            </a:r>
          </a:p>
          <a:p>
            <a:endParaRPr lang="it-IT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172958" y="4156746"/>
            <a:ext cx="4383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-MEZZO 25-188316</a:t>
            </a:r>
          </a:p>
          <a:p>
            <a:r>
              <a:rPr lang="it-IT" b="1" dirty="0"/>
              <a:t> Ten. Col. ZAZZERI RICCARDO</a:t>
            </a:r>
          </a:p>
          <a:p>
            <a:r>
              <a:rPr lang="it-IT" b="1" dirty="0"/>
              <a:t> Cap. GIUSTO ANTONIO</a:t>
            </a:r>
          </a:p>
          <a:p>
            <a:r>
              <a:rPr lang="it-IT" b="1" dirty="0"/>
              <a:t> Lgt PANICO GIUSEPPE</a:t>
            </a:r>
          </a:p>
          <a:p>
            <a:r>
              <a:rPr lang="it-IT" b="1" dirty="0"/>
              <a:t> </a:t>
            </a:r>
            <a:r>
              <a:rPr lang="it-IT" b="1" dirty="0" err="1"/>
              <a:t>Scp</a:t>
            </a:r>
            <a:r>
              <a:rPr lang="it-IT" b="1" dirty="0"/>
              <a:t> 1°cl sc BERGANTINO ENRICO</a:t>
            </a:r>
          </a:p>
          <a:p>
            <a:endParaRPr lang="it-IT" b="1" dirty="0"/>
          </a:p>
          <a:p>
            <a:endParaRPr lang="it-IT" b="1" dirty="0"/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40" y="4409080"/>
            <a:ext cx="2133787" cy="13256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5084894" y="111908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09/10/2021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8E1FB0C8-6E18-4E34-A0EF-442F1CAED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1" y="2416033"/>
            <a:ext cx="2133787" cy="1325615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5AEF4113-A2C2-4BBA-96A8-19AC6D06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41277" y="3156023"/>
            <a:ext cx="2001124" cy="515440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5117421-3CA0-4996-831B-BA5D7197BD3B}"/>
              </a:ext>
            </a:extLst>
          </p:cNvPr>
          <p:cNvSpPr txBox="1"/>
          <p:nvPr/>
        </p:nvSpPr>
        <p:spPr>
          <a:xfrm>
            <a:off x="11428607" y="6105458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5DC593D2-0B8B-4E08-B517-F994986E987D}"/>
              </a:ext>
            </a:extLst>
          </p:cNvPr>
          <p:cNvCxnSpPr>
            <a:cxnSpLocks/>
          </p:cNvCxnSpPr>
          <p:nvPr/>
        </p:nvCxnSpPr>
        <p:spPr>
          <a:xfrm flipV="1">
            <a:off x="11793920" y="6099070"/>
            <a:ext cx="0" cy="3757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7424C6AF-2A23-4EAA-9657-F5C64C2536FA}"/>
              </a:ext>
            </a:extLst>
          </p:cNvPr>
          <p:cNvCxnSpPr>
            <a:cxnSpLocks/>
          </p:cNvCxnSpPr>
          <p:nvPr/>
        </p:nvCxnSpPr>
        <p:spPr>
          <a:xfrm flipV="1">
            <a:off x="10212780" y="5529031"/>
            <a:ext cx="287730" cy="137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A815B377-8FD0-43A0-B573-01F56E610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6" y="1880691"/>
            <a:ext cx="4951794" cy="2472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652ED20-F3BC-4823-B861-F47CC91CEADC}"/>
              </a:ext>
            </a:extLst>
          </p:cNvPr>
          <p:cNvCxnSpPr>
            <a:cxnSpLocks/>
          </p:cNvCxnSpPr>
          <p:nvPr/>
        </p:nvCxnSpPr>
        <p:spPr>
          <a:xfrm flipV="1">
            <a:off x="11428607" y="3053280"/>
            <a:ext cx="0" cy="3757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1AEDF46-3717-4757-96A3-BBEA65192234}"/>
              </a:ext>
            </a:extLst>
          </p:cNvPr>
          <p:cNvSpPr txBox="1"/>
          <p:nvPr/>
        </p:nvSpPr>
        <p:spPr>
          <a:xfrm>
            <a:off x="11127335" y="3065570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17444</TotalTime>
  <Words>70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2858</cp:revision>
  <cp:lastPrinted>2021-05-10T16:28:05Z</cp:lastPrinted>
  <dcterms:created xsi:type="dcterms:W3CDTF">2020-08-07T13:20:56Z</dcterms:created>
  <dcterms:modified xsi:type="dcterms:W3CDTF">2021-12-19T07:13:19Z</dcterms:modified>
</cp:coreProperties>
</file>