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624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AD21DE-1105-4358-8837-683EF8228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354B24-5F5D-49AE-A992-2A88D856A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EFE512-C1CE-4833-A75D-C027E5AA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DAA-2961-4FB4-905A-1A692AEDBE8B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BDB07D-EF2A-450A-8115-6C541EFC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B55F4A-8522-4F87-8492-926857AB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4B13-CB6C-45C0-939B-1578F5AD51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49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AC49D-E171-4ACD-AF21-04CCB87C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D65F8F-4F5C-40D9-BFE7-3DE3B558F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1BECED-3BE4-47DB-BC72-5766A093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DAA-2961-4FB4-905A-1A692AEDBE8B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10B9CC-AC9D-45C9-81B4-D26D423B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1FC184-E78B-4657-9718-9FE84FC2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4B13-CB6C-45C0-939B-1578F5AD51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7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EF8F483-6DD9-461A-B6F6-D7E182B68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E54BDE3-30F6-4979-A0D8-4ED1F36FA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DE5B93-E22C-44AB-A90F-DBF4C459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DAA-2961-4FB4-905A-1A692AEDBE8B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A01B0F-C570-4663-8104-3BB80F99E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F447E6-D941-419D-BC9E-1CDCD55F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4B13-CB6C-45C0-939B-1578F5AD51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019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4D5CF7B-8613-4911-B48D-D6BCCADE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D1D950-056E-4D6D-920F-FCD2FEBB241B}" type="datetimeFigureOut">
              <a:rPr lang="it-IT"/>
              <a:pPr>
                <a:defRPr/>
              </a:pPr>
              <a:t>28/01/2022</a:t>
            </a:fld>
            <a:endParaRPr lang="it-IT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B7DAA07-79B6-47DA-974F-6356209E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D1A79B2-07F4-4552-8B7E-5F837074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7BB5B02-BA39-4C29-99A7-89B7E0B79F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023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792C7C-26F6-458C-A46F-9D7E42BC4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BFD252-CCAA-40EE-B618-0AEA1D2E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3A512F-90CE-4CEA-ABFD-4D93637E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DAA-2961-4FB4-905A-1A692AEDBE8B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8E433E-1704-490A-AF28-AEF54EBB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36EE9D-083C-4CC6-8C74-F46E478A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4B13-CB6C-45C0-939B-1578F5AD51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81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097D8A-DCF4-4FDB-B190-E987577B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718162-E2F2-4BAB-A558-BCE656859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71E022-491C-40F9-9F47-AC167003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DAA-2961-4FB4-905A-1A692AEDBE8B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43135B-E8E5-453E-9896-AAE0BA5E5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414798-4337-46AC-B8E1-0457AC57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4B13-CB6C-45C0-939B-1578F5AD51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97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0DA22-FE69-4C5D-917C-7794C690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03917E-C776-4B72-A45E-D63D211FA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68B6A6-BCA3-4A29-B753-7D2DA167D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64B4AA-9409-4C56-9286-0C1950B3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DAA-2961-4FB4-905A-1A692AEDBE8B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ED71DF-8686-4FAA-8188-32D31D0E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8894AE-3B03-44A0-833F-F7D02946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4B13-CB6C-45C0-939B-1578F5AD51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88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ADD23-0B51-49B7-991D-A871833C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AE8C45-1D56-41F0-A830-5F0862049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32486B-C880-4F72-879B-9F5E1D197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C903EF1-9A8B-442A-AA3A-4A6E83543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413135-AA76-4EBD-B87F-F3306485E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61B369C-D929-4F63-9881-7A0071AE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DAA-2961-4FB4-905A-1A692AEDBE8B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8A99522-6265-44D1-8E7D-73E0C3C2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BF05FD8-D950-4010-8245-555C3843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4B13-CB6C-45C0-939B-1578F5AD51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9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6A9D3F-E687-40FA-B397-DD7B019C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7C8808A-5D47-41A1-900E-0CBDFDDC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DAA-2961-4FB4-905A-1A692AEDBE8B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0CD233-2F68-456C-992E-20879AFF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6D563C-BFB1-4811-AD50-399F1C93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4B13-CB6C-45C0-939B-1578F5AD51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14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ECD45E6-5772-41C3-92EB-2EFEABEF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DAA-2961-4FB4-905A-1A692AEDBE8B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E95890D-6EAD-462B-A314-AA72DCBE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5C0C0B-8153-4D20-80ED-0DEBD0D2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4B13-CB6C-45C0-939B-1578F5AD51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57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AFB24C-5051-4DDA-B4C3-E47882A6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20892A-26FF-4DC3-8DFF-FC09AA024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2C3464-1BF2-46FE-ACEE-5557767CD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688D85F-838E-4DC0-96FE-63BAC1EB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DAA-2961-4FB4-905A-1A692AEDBE8B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F90F3E-995C-4178-9BFB-530714FD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1FCA9D-AFEE-40BB-AD10-AC2B488E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4B13-CB6C-45C0-939B-1578F5AD51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68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FF6694-1152-4B4E-A6A6-2E40C46B3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D2D2C1-8C3A-4883-8F4D-E30CEADB1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D8C609-6A8C-4787-A156-0D430CFEE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7CC62D-96A9-4C4A-8924-6DD1450D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DAA-2961-4FB4-905A-1A692AEDBE8B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8FCD84-BE74-42F7-B600-8757358E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C11C00-223B-46C0-8076-6A41CE31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4B13-CB6C-45C0-939B-1578F5AD51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7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3345F6-4A4A-4AC0-B05A-E1BBCC11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8EA55B-785C-4E58-A4DA-42CCCA3B0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A33B4E-6BF6-40E4-87AC-68372E961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DBDAA-2961-4FB4-905A-1A692AEDBE8B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827AFE-EB5A-45C0-A49C-4C3888C7F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D1C738-59B9-4BE6-A89B-667B734E4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F4B13-CB6C-45C0-939B-1578F5AD51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85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85EA5ED-33B5-4398-A75E-0054125FB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220" y="2251395"/>
            <a:ext cx="5193114" cy="3028318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B5E07A-678A-4976-BAC5-EE34FF15D3DE}"/>
              </a:ext>
            </a:extLst>
          </p:cNvPr>
          <p:cNvSpPr txBox="1"/>
          <p:nvPr/>
        </p:nvSpPr>
        <p:spPr>
          <a:xfrm>
            <a:off x="155276" y="116005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ECC6FF-A4A4-45D4-9F9C-CE2093EFD325}"/>
              </a:ext>
            </a:extLst>
          </p:cNvPr>
          <p:cNvSpPr txBox="1"/>
          <p:nvPr/>
        </p:nvSpPr>
        <p:spPr>
          <a:xfrm>
            <a:off x="2447127" y="803057"/>
            <a:ext cx="7297745" cy="461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CE9E6D-24DA-4552-B258-51842703A97C}"/>
              </a:ext>
            </a:extLst>
          </p:cNvPr>
          <p:cNvSpPr txBox="1"/>
          <p:nvPr/>
        </p:nvSpPr>
        <p:spPr>
          <a:xfrm>
            <a:off x="2623224" y="1605064"/>
            <a:ext cx="694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SCORTA COM. MIASIT PER PRANZO CON IL PROF. TARIK PRESSO IL RISTORANTE MURINA ORE 14.00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32627C3-AA02-43BD-AF7D-FD144FA77DBB}"/>
              </a:ext>
            </a:extLst>
          </p:cNvPr>
          <p:cNvSpPr txBox="1"/>
          <p:nvPr/>
        </p:nvSpPr>
        <p:spPr>
          <a:xfrm>
            <a:off x="2794223" y="2141805"/>
            <a:ext cx="4383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r>
              <a:rPr lang="it-IT" b="1" dirty="0"/>
              <a:t>MEZZO 5-2255823</a:t>
            </a:r>
          </a:p>
          <a:p>
            <a:r>
              <a:rPr lang="it-IT" b="1" dirty="0"/>
              <a:t>C.A. Placido TORRESI</a:t>
            </a:r>
          </a:p>
          <a:p>
            <a:r>
              <a:rPr lang="it-IT" b="1" dirty="0"/>
              <a:t>2°C Vito CAVASINO</a:t>
            </a:r>
          </a:p>
          <a:p>
            <a:r>
              <a:rPr lang="it-IT" b="1" dirty="0"/>
              <a:t>SCP 1°cl sc Enrico BERGANTINO</a:t>
            </a:r>
          </a:p>
          <a:p>
            <a:endParaRPr lang="it-IT" b="1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07C1A62-6F4B-4BFD-B051-5D2BF05C2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3" y="2099524"/>
            <a:ext cx="2438400" cy="1514856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073C82F-F3B0-475C-8B03-7CD40D0D2979}"/>
              </a:ext>
            </a:extLst>
          </p:cNvPr>
          <p:cNvCxnSpPr/>
          <p:nvPr/>
        </p:nvCxnSpPr>
        <p:spPr>
          <a:xfrm flipV="1">
            <a:off x="11843836" y="4471560"/>
            <a:ext cx="0" cy="4359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0570740-742D-4716-A581-1C8F2CAB116A}"/>
              </a:ext>
            </a:extLst>
          </p:cNvPr>
          <p:cNvSpPr txBox="1"/>
          <p:nvPr/>
        </p:nvSpPr>
        <p:spPr>
          <a:xfrm>
            <a:off x="11512234" y="4588952"/>
            <a:ext cx="691646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CF890C6-C5B2-4217-B25D-F1F561934710}"/>
              </a:ext>
            </a:extLst>
          </p:cNvPr>
          <p:cNvSpPr txBox="1"/>
          <p:nvPr/>
        </p:nvSpPr>
        <p:spPr>
          <a:xfrm>
            <a:off x="6717557" y="5355878"/>
            <a:ext cx="3859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COORD. RIST. 33S US 2529 3889</a:t>
            </a:r>
          </a:p>
          <a:p>
            <a:r>
              <a:rPr lang="it-IT" b="1" dirty="0"/>
              <a:t>DIST: 7.6 KM</a:t>
            </a:r>
          </a:p>
          <a:p>
            <a:r>
              <a:rPr lang="it-IT" b="1" dirty="0"/>
              <a:t>TEMPO DI PER. : 30’</a:t>
            </a:r>
          </a:p>
          <a:p>
            <a:r>
              <a:rPr lang="it-IT" b="1" dirty="0"/>
              <a:t>PART: 13.30</a:t>
            </a:r>
          </a:p>
          <a:p>
            <a:r>
              <a:rPr lang="it-IT" b="1" dirty="0"/>
              <a:t>DRESS CODE: CASUAL 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B699EA5C-AD7C-4011-94A8-23DE4BF65D3B}"/>
              </a:ext>
            </a:extLst>
          </p:cNvPr>
          <p:cNvCxnSpPr>
            <a:cxnSpLocks/>
          </p:cNvCxnSpPr>
          <p:nvPr/>
        </p:nvCxnSpPr>
        <p:spPr>
          <a:xfrm flipH="1" flipV="1">
            <a:off x="10137618" y="3510778"/>
            <a:ext cx="439558" cy="25477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62ABD56-1ACB-4AF6-8BAB-8A2618FF813C}"/>
              </a:ext>
            </a:extLst>
          </p:cNvPr>
          <p:cNvSpPr txBox="1"/>
          <p:nvPr/>
        </p:nvSpPr>
        <p:spPr>
          <a:xfrm>
            <a:off x="10577176" y="3649748"/>
            <a:ext cx="1177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FF00"/>
                </a:solidFill>
              </a:rPr>
              <a:t>AL WADDAN 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1231A92-3AE9-49A6-AD60-1C1093B79BA2}"/>
              </a:ext>
            </a:extLst>
          </p:cNvPr>
          <p:cNvCxnSpPr>
            <a:cxnSpLocks/>
          </p:cNvCxnSpPr>
          <p:nvPr/>
        </p:nvCxnSpPr>
        <p:spPr>
          <a:xfrm flipH="1" flipV="1">
            <a:off x="7884749" y="4713925"/>
            <a:ext cx="476001" cy="1935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B9E6137-1112-4BB3-9EF8-0D36F0BA4C19}"/>
              </a:ext>
            </a:extLst>
          </p:cNvPr>
          <p:cNvSpPr txBox="1"/>
          <p:nvPr/>
        </p:nvSpPr>
        <p:spPr>
          <a:xfrm>
            <a:off x="8402254" y="4769673"/>
            <a:ext cx="1177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MURINA RESTAURANT 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92E8110F-B879-4F0F-977C-72D9560E5E40}"/>
              </a:ext>
            </a:extLst>
          </p:cNvPr>
          <p:cNvCxnSpPr>
            <a:cxnSpLocks/>
          </p:cNvCxnSpPr>
          <p:nvPr/>
        </p:nvCxnSpPr>
        <p:spPr>
          <a:xfrm flipH="1">
            <a:off x="5197579" y="4713925"/>
            <a:ext cx="2515893" cy="317358"/>
          </a:xfrm>
          <a:prstGeom prst="straightConnector1">
            <a:avLst/>
          </a:prstGeom>
          <a:ln w="2222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magine 34">
            <a:extLst>
              <a:ext uri="{FF2B5EF4-FFF2-40B4-BE49-F238E27FC236}">
                <a16:creationId xmlns:a16="http://schemas.microsoft.com/office/drawing/2014/main" id="{3526ADFC-E362-478F-8E68-3E4080DEB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428" y="3830517"/>
            <a:ext cx="3443336" cy="2809987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C1A1DDDD-022E-4F05-86E3-194C08A751BD}"/>
              </a:ext>
            </a:extLst>
          </p:cNvPr>
          <p:cNvCxnSpPr>
            <a:cxnSpLocks/>
          </p:cNvCxnSpPr>
          <p:nvPr/>
        </p:nvCxnSpPr>
        <p:spPr>
          <a:xfrm flipH="1">
            <a:off x="1818567" y="6164692"/>
            <a:ext cx="3481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1357444-BA4A-4859-A5DD-C67D1C9F65C5}"/>
              </a:ext>
            </a:extLst>
          </p:cNvPr>
          <p:cNvSpPr txBox="1"/>
          <p:nvPr/>
        </p:nvSpPr>
        <p:spPr>
          <a:xfrm>
            <a:off x="2052284" y="5820793"/>
            <a:ext cx="691646" cy="369332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FADC0834-DF3A-47C7-9A3F-070ED9A55B99}"/>
              </a:ext>
            </a:extLst>
          </p:cNvPr>
          <p:cNvCxnSpPr>
            <a:cxnSpLocks/>
          </p:cNvCxnSpPr>
          <p:nvPr/>
        </p:nvCxnSpPr>
        <p:spPr>
          <a:xfrm>
            <a:off x="3475096" y="4588952"/>
            <a:ext cx="58205" cy="4423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C148B1F6-BAA1-4607-B659-11EF9C99D35F}"/>
              </a:ext>
            </a:extLst>
          </p:cNvPr>
          <p:cNvSpPr txBox="1"/>
          <p:nvPr/>
        </p:nvSpPr>
        <p:spPr>
          <a:xfrm>
            <a:off x="4425748" y="4557725"/>
            <a:ext cx="1212060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SECONDARIO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BFA3B904-C143-4B42-A590-5C332CBB4758}"/>
              </a:ext>
            </a:extLst>
          </p:cNvPr>
          <p:cNvCxnSpPr>
            <a:cxnSpLocks/>
          </p:cNvCxnSpPr>
          <p:nvPr/>
        </p:nvCxnSpPr>
        <p:spPr>
          <a:xfrm flipH="1">
            <a:off x="3816564" y="4817191"/>
            <a:ext cx="810847" cy="187361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C56DFF1-00D3-484A-B08A-DE944C6B398A}"/>
              </a:ext>
            </a:extLst>
          </p:cNvPr>
          <p:cNvSpPr txBox="1"/>
          <p:nvPr/>
        </p:nvSpPr>
        <p:spPr>
          <a:xfrm>
            <a:off x="3037382" y="4371831"/>
            <a:ext cx="1212060" cy="30777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INGR. PRINC</a:t>
            </a:r>
            <a:r>
              <a:rPr lang="it-IT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9791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3</cp:revision>
  <dcterms:created xsi:type="dcterms:W3CDTF">2022-01-28T09:17:03Z</dcterms:created>
  <dcterms:modified xsi:type="dcterms:W3CDTF">2022-01-28T09:17:50Z</dcterms:modified>
</cp:coreProperties>
</file>