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85" r:id="rId2"/>
    <p:sldId id="858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mmo driver4" initials="md" lastIdx="2" clrIdx="0">
    <p:extLst>
      <p:ext uri="{19B8F6BF-5375-455C-9EA6-DF929625EA0E}">
        <p15:presenceInfo xmlns:p15="http://schemas.microsoft.com/office/powerpoint/2012/main" userId="02d8d42236722d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4T15:39:31.19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5746E2-7AAA-4CA1-8CC6-6AD76CF99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A03209-9C47-45B8-A204-E8837C48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0EEBD5-1CB7-4520-BCC4-C1B12A8B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690264-F07B-4033-999E-5F4797E8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CB742E-230C-428B-915B-79C28F8C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10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7E80B-9CFB-4FFC-AE03-8E0F16DB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77E842-3B75-4B07-9FB2-7216C223E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F1B030-9DC6-4DB7-8EC0-216ADBBA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0CF611-D373-4BBD-93D2-BAB4221E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E7F1B5-598F-4EB5-AA1E-4A36EB99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55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C0041AB-7297-4AEB-BD3F-956B5E88B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2DF958-ECE4-4E90-A4B3-6A5C2544B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99A629-22DD-4875-9AAF-B7E694D1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F0528A-ECB1-4756-8BCE-2C794EC6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EF8289-24CC-4A42-9841-A49CAE13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94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16/01/2022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6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83B292-2BA5-4CF7-AB09-CAD4244D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DD30F-7A18-4D92-9B11-01C66384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6F99D-D6E6-4FB7-98D0-1B6ABEE5D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17E715-2E1E-416D-87F4-E06651F1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C8DE3D-CA10-47EA-A41F-A202C0C8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7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2C8C9D-533C-46C4-BD1F-02F3340B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CE144D-4BF4-46C8-9356-35BD4B47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B847B3-B3D5-4EB6-A674-AFF25C1C8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923561-A3AD-49BC-A949-D108901A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277D62-EBF8-46A0-9757-8A3C808D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59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586AC-4DF6-4A45-9534-51B607F9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674443-1A38-461B-A1C1-1E9CBA9A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D0FCDD-2DB2-4425-9D1B-20DBE7896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03016ED-E39F-4C74-9F57-F4CD20AE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DD8275-CB80-4EEF-B7FB-E43D751B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1D5002-EEDD-472C-A690-67C1229C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8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DA7F3-DBE8-4FCC-A9B7-BBE41932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9ACA9F-A09F-4610-B539-30BB834F8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29F70-F550-4C2F-89C2-2FEE680BC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5456AA9-5C72-4E09-9311-DE7D5F519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F3C56B-C2F6-4038-A1B5-33FEDF095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4FD5DA-A4D8-4D2A-9E2A-5BF093EFE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E26C80-7BB0-434A-8B3C-1BA603FD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2F95562-F6A7-4390-8059-CD18D451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71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598FF-5C5F-433E-B371-4D200303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50F23C-BA68-4E00-8916-BBFC7030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3F9B23-2DAD-44DC-AACC-73629EC7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0E7315-8A1B-4A40-BFBF-7B0EA160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50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7F8F7B-A6A8-4DFB-B6FE-709BF6FA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1BE9BC-E107-4D81-B1D2-456375F5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6236D7-D4A1-4FDF-A1EA-C6B1B6BE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74FB0C-1A65-4295-B386-1D305D66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DF5180-27C1-4542-80C4-24AF779A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419A0C-097A-4C6D-BFB4-2A1CA8394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77BA2C-2F98-401F-AB69-F6E24B37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6D37A3-C0DC-4016-B105-1A7F50FD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EE57B6-3FF7-4C21-800A-7B802532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26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AA3A6-ACAA-4899-A4E4-15D25494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2A1475-88BF-4CB3-BF90-C840E12F5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B07829-ED62-4B12-A89E-5C746A106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C6F895-D3F4-4BD3-9A60-11A65A80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596CCB-060C-47E0-90CE-0A99FE8E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6D940C4-0972-42D3-A665-61231D6B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54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3A8BFDF-5AAE-4D40-B055-F5B596EA4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F1E1C4-535C-4B98-A133-0A66AA71B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DA642C-63E5-4AC5-8096-2AE340110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92AD-417A-492B-8C36-AFD83E239704}" type="datetimeFigureOut">
              <a:rPr lang="it-IT" smtClean="0"/>
              <a:t>16/01/2022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C2732F-E42E-4155-A6B9-D99BB41E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129B37-6DAA-415C-928F-F8020643B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63B19-253C-431D-9501-ED649783AF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87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CA64339-E1D8-4474-BEE5-F20AC884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26" y="3401439"/>
            <a:ext cx="2623275" cy="200238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C69BEE-C093-4D08-A6F0-6B3F855C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517" y="2528658"/>
            <a:ext cx="2892729" cy="28188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297948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0516980-DE00-4EFE-B682-8B57BFCA44D7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3E7B2C-CC74-476B-8D1D-2004F573C38A}"/>
              </a:ext>
            </a:extLst>
          </p:cNvPr>
          <p:cNvSpPr txBox="1"/>
          <p:nvPr/>
        </p:nvSpPr>
        <p:spPr>
          <a:xfrm>
            <a:off x="2556227" y="1368722"/>
            <a:ext cx="729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0000"/>
                </a:solidFill>
                <a:latin typeface="Linux Libertine"/>
              </a:rPr>
              <a:t>SCORTA COM. MIASIT PER INCONTRO </a:t>
            </a:r>
          </a:p>
          <a:p>
            <a:pPr algn="ctr"/>
            <a:r>
              <a:rPr lang="it-IT" b="1" dirty="0">
                <a:solidFill>
                  <a:srgbClr val="000000"/>
                </a:solidFill>
                <a:latin typeface="Linux Libertine"/>
              </a:rPr>
              <a:t>CON IL COL. AIMEN  SALMAN E GEN. ASHMI</a:t>
            </a:r>
          </a:p>
          <a:p>
            <a:pPr algn="ctr"/>
            <a:r>
              <a:rPr lang="it-IT" b="1" dirty="0">
                <a:solidFill>
                  <a:srgbClr val="000000"/>
                </a:solidFill>
                <a:latin typeface="Linux Libertine"/>
              </a:rPr>
              <a:t> PRESSO MITIGA HOSPITAL  ORE 1000LT</a:t>
            </a:r>
            <a:endParaRPr lang="it-IT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DEE1BE-7BAF-40FE-9D73-D5A82C7B1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4" y="2209710"/>
            <a:ext cx="2116940" cy="131514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D1033E-3047-4B79-8691-C33AC4BA1A88}"/>
              </a:ext>
            </a:extLst>
          </p:cNvPr>
          <p:cNvSpPr txBox="1"/>
          <p:nvPr/>
        </p:nvSpPr>
        <p:spPr>
          <a:xfrm>
            <a:off x="3015293" y="3521976"/>
            <a:ext cx="38414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sz="1600" b="1" dirty="0"/>
              <a:t>MEZZO 25-188316</a:t>
            </a:r>
          </a:p>
          <a:p>
            <a:r>
              <a:rPr lang="it-IT" sz="1600" b="1" dirty="0"/>
              <a:t>T.COL Michele DE MARCO</a:t>
            </a:r>
          </a:p>
          <a:p>
            <a:r>
              <a:rPr lang="it-IT" sz="1600" b="1" dirty="0"/>
              <a:t>C.F. Andrea FAUCCI</a:t>
            </a:r>
          </a:p>
          <a:p>
            <a:r>
              <a:rPr lang="it-IT" sz="1600" b="1" dirty="0"/>
              <a:t>Cap. Francesco CAFORIO</a:t>
            </a:r>
          </a:p>
          <a:p>
            <a:r>
              <a:rPr lang="it-IT" sz="1600" b="1" dirty="0" err="1"/>
              <a:t>Scp</a:t>
            </a:r>
            <a:r>
              <a:rPr lang="it-IT" sz="1600" b="1" dirty="0"/>
              <a:t> 1° cl sc Enrico BERGANTINO</a:t>
            </a:r>
          </a:p>
          <a:p>
            <a:endParaRPr lang="it-IT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5D62BE4-D909-4E85-9399-FC2DBFFC1B50}"/>
              </a:ext>
            </a:extLst>
          </p:cNvPr>
          <p:cNvSpPr txBox="1"/>
          <p:nvPr/>
        </p:nvSpPr>
        <p:spPr>
          <a:xfrm>
            <a:off x="3032541" y="2403506"/>
            <a:ext cx="4383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MEZZO 5-2255823</a:t>
            </a:r>
          </a:p>
          <a:p>
            <a:r>
              <a:rPr lang="it-IT" sz="1600" b="1" dirty="0"/>
              <a:t>CA. Placido TORRESI</a:t>
            </a:r>
          </a:p>
          <a:p>
            <a:r>
              <a:rPr lang="it-IT" sz="1600" b="1" dirty="0"/>
              <a:t>T.V. Davide LUNETTO </a:t>
            </a:r>
          </a:p>
          <a:p>
            <a:r>
              <a:rPr lang="it-IT" sz="1600" b="1" dirty="0"/>
              <a:t>2°C Vito CAVASINO</a:t>
            </a:r>
          </a:p>
          <a:p>
            <a:r>
              <a:rPr lang="it-IT" sz="1600" b="1" dirty="0"/>
              <a:t>INT. </a:t>
            </a:r>
            <a:r>
              <a:rPr lang="it-IT" sz="1600" b="1" dirty="0" err="1"/>
              <a:t>Aimen</a:t>
            </a:r>
            <a:r>
              <a:rPr lang="it-IT" sz="1600" b="1" dirty="0"/>
              <a:t> BATRUNA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F3C7A77-0F25-4152-A864-ABACFC621475}"/>
              </a:ext>
            </a:extLst>
          </p:cNvPr>
          <p:cNvSpPr txBox="1"/>
          <p:nvPr/>
        </p:nvSpPr>
        <p:spPr>
          <a:xfrm>
            <a:off x="10175504" y="5519052"/>
            <a:ext cx="236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PARTENZA: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09.40 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DIST: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8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 PERC. :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it-IT" dirty="0">
                <a:solidFill>
                  <a:prstClr val="black"/>
                </a:solidFill>
                <a:latin typeface="Calibri"/>
              </a:rPr>
              <a:t> 20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58EC0-18D9-4D66-BD5E-55F4698AEA85}"/>
              </a:ext>
            </a:extLst>
          </p:cNvPr>
          <p:cNvSpPr txBox="1"/>
          <p:nvPr/>
        </p:nvSpPr>
        <p:spPr>
          <a:xfrm>
            <a:off x="7968659" y="5536245"/>
            <a:ext cx="236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COORDINATE</a:t>
            </a:r>
            <a:r>
              <a:rPr lang="it-IT" dirty="0"/>
              <a:t> </a:t>
            </a:r>
          </a:p>
          <a:p>
            <a:r>
              <a:rPr lang="it-IT" dirty="0"/>
              <a:t>33S US 37999 42241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607012FB-48B0-42B8-8041-9D894B259E08}"/>
              </a:ext>
            </a:extLst>
          </p:cNvPr>
          <p:cNvCxnSpPr>
            <a:cxnSpLocks/>
          </p:cNvCxnSpPr>
          <p:nvPr/>
        </p:nvCxnSpPr>
        <p:spPr>
          <a:xfrm flipV="1">
            <a:off x="11651020" y="2582982"/>
            <a:ext cx="0" cy="358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58B6527-4369-4308-9364-90F19E853C83}"/>
              </a:ext>
            </a:extLst>
          </p:cNvPr>
          <p:cNvSpPr txBox="1"/>
          <p:nvPr/>
        </p:nvSpPr>
        <p:spPr>
          <a:xfrm>
            <a:off x="11636107" y="2572252"/>
            <a:ext cx="61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D5430E7-806B-4F39-9D3A-E7FF262FB7F8}"/>
              </a:ext>
            </a:extLst>
          </p:cNvPr>
          <p:cNvSpPr txBox="1"/>
          <p:nvPr/>
        </p:nvSpPr>
        <p:spPr>
          <a:xfrm flipH="1" flipV="1">
            <a:off x="7291313" y="3368343"/>
            <a:ext cx="129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F928BC7C-06BC-48EF-9F00-96F2B3365141}"/>
              </a:ext>
            </a:extLst>
          </p:cNvPr>
          <p:cNvCxnSpPr>
            <a:cxnSpLocks/>
          </p:cNvCxnSpPr>
          <p:nvPr/>
        </p:nvCxnSpPr>
        <p:spPr>
          <a:xfrm flipV="1">
            <a:off x="8282034" y="3429000"/>
            <a:ext cx="0" cy="358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FA69CB5C-CFE0-46B7-967F-891AD8D2AF66}"/>
              </a:ext>
            </a:extLst>
          </p:cNvPr>
          <p:cNvCxnSpPr>
            <a:cxnSpLocks/>
          </p:cNvCxnSpPr>
          <p:nvPr/>
        </p:nvCxnSpPr>
        <p:spPr>
          <a:xfrm>
            <a:off x="8602951" y="3953057"/>
            <a:ext cx="1486907" cy="319251"/>
          </a:xfrm>
          <a:prstGeom prst="straightConnector1">
            <a:avLst/>
          </a:prstGeom>
          <a:ln w="317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0C256413-CC5E-43EB-87DA-16A3A3A94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5" y="3803119"/>
            <a:ext cx="2116940" cy="131514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892C0C6C-683B-4489-A326-FF33BAEA0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3" y="5272831"/>
            <a:ext cx="2116940" cy="1315149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31901B-A556-485E-90A6-728635BADF39}"/>
              </a:ext>
            </a:extLst>
          </p:cNvPr>
          <p:cNvSpPr txBox="1"/>
          <p:nvPr/>
        </p:nvSpPr>
        <p:spPr>
          <a:xfrm>
            <a:off x="3058336" y="5272831"/>
            <a:ext cx="3841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sz="1600" b="1" dirty="0"/>
              <a:t>MEZZO 5-1876400 / 5-2227110</a:t>
            </a:r>
          </a:p>
          <a:p>
            <a:r>
              <a:rPr lang="it-IT" b="1" dirty="0"/>
              <a:t>Cap Mirko CAMPA</a:t>
            </a:r>
          </a:p>
          <a:p>
            <a:r>
              <a:rPr lang="it-IT" b="1" dirty="0"/>
              <a:t>1°Cm Gioacchino MAZZARA</a:t>
            </a:r>
          </a:p>
          <a:p>
            <a:endParaRPr lang="it-IT" b="1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D69A182-2A19-4B2F-BE85-9C9D3CDC84F5}"/>
              </a:ext>
            </a:extLst>
          </p:cNvPr>
          <p:cNvSpPr/>
          <p:nvPr/>
        </p:nvSpPr>
        <p:spPr>
          <a:xfrm rot="21037805">
            <a:off x="6699563" y="3710890"/>
            <a:ext cx="1139126" cy="1171796"/>
          </a:xfrm>
          <a:prstGeom prst="rect">
            <a:avLst/>
          </a:prstGeom>
          <a:solidFill>
            <a:schemeClr val="accent4">
              <a:alpha val="42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34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B5E07A-678A-4976-BAC5-EE34FF15D3DE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ECC6FF-A4A4-45D4-9F9C-CE2093EFD325}"/>
              </a:ext>
            </a:extLst>
          </p:cNvPr>
          <p:cNvSpPr txBox="1"/>
          <p:nvPr/>
        </p:nvSpPr>
        <p:spPr>
          <a:xfrm>
            <a:off x="2447127" y="803057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CPT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B38DA16-1417-40CC-8A7A-2CBC0B65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565" y="1879950"/>
            <a:ext cx="4866435" cy="48446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C50C70B-705C-417F-A4C1-F9D89B0D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91" y="1879951"/>
            <a:ext cx="3980121" cy="202219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F4A1F65-05F9-4F3F-86ED-6F5EC8BFD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91" y="4001414"/>
            <a:ext cx="3980121" cy="27231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FE52A83-1E74-4AC2-AF72-6CD0CEAF3387}"/>
              </a:ext>
            </a:extLst>
          </p:cNvPr>
          <p:cNvCxnSpPr>
            <a:cxnSpLocks/>
          </p:cNvCxnSpPr>
          <p:nvPr/>
        </p:nvCxnSpPr>
        <p:spPr>
          <a:xfrm flipH="1">
            <a:off x="2712942" y="2891049"/>
            <a:ext cx="1011112" cy="6220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81E70FE-C45A-4B00-B30F-A3E2CC226F8B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4302268"/>
            <a:ext cx="375684" cy="19530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A7A60B2-9672-437B-BD3F-C639B322B3BD}"/>
              </a:ext>
            </a:extLst>
          </p:cNvPr>
          <p:cNvCxnSpPr>
            <a:cxnSpLocks/>
          </p:cNvCxnSpPr>
          <p:nvPr/>
        </p:nvCxnSpPr>
        <p:spPr>
          <a:xfrm flipH="1" flipV="1">
            <a:off x="3397103" y="5063992"/>
            <a:ext cx="653902" cy="6988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451DEC6-1F63-448F-AD63-60CE9E9642E4}"/>
              </a:ext>
            </a:extLst>
          </p:cNvPr>
          <p:cNvSpPr txBox="1"/>
          <p:nvPr/>
        </p:nvSpPr>
        <p:spPr>
          <a:xfrm>
            <a:off x="9154633" y="4497572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UFFICIO DIRIGENTE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B7884D5-62C7-4E77-88AA-78D31EDBD647}"/>
              </a:ext>
            </a:extLst>
          </p:cNvPr>
          <p:cNvSpPr txBox="1"/>
          <p:nvPr/>
        </p:nvSpPr>
        <p:spPr>
          <a:xfrm>
            <a:off x="3136605" y="2438369"/>
            <a:ext cx="212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INGRESSO REPARTI OSPEDALE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857D2B2-2983-4A3D-B79B-F4B159D6EE63}"/>
              </a:ext>
            </a:extLst>
          </p:cNvPr>
          <p:cNvSpPr txBox="1"/>
          <p:nvPr/>
        </p:nvSpPr>
        <p:spPr>
          <a:xfrm>
            <a:off x="3555087" y="5862113"/>
            <a:ext cx="212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EMATOLOGIA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222F0CC2-34DF-4A96-91B7-CFA482E8F063}"/>
              </a:ext>
            </a:extLst>
          </p:cNvPr>
          <p:cNvCxnSpPr>
            <a:cxnSpLocks/>
          </p:cNvCxnSpPr>
          <p:nvPr/>
        </p:nvCxnSpPr>
        <p:spPr>
          <a:xfrm flipV="1">
            <a:off x="4966668" y="1957339"/>
            <a:ext cx="0" cy="3924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19CCA027-F8FA-4807-924C-2AC85030907C}"/>
              </a:ext>
            </a:extLst>
          </p:cNvPr>
          <p:cNvCxnSpPr>
            <a:cxnSpLocks/>
          </p:cNvCxnSpPr>
          <p:nvPr/>
        </p:nvCxnSpPr>
        <p:spPr>
          <a:xfrm>
            <a:off x="1854872" y="6046779"/>
            <a:ext cx="0" cy="47836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7923FA38-D4FC-4550-8F49-F330E8C08B5C}"/>
              </a:ext>
            </a:extLst>
          </p:cNvPr>
          <p:cNvCxnSpPr>
            <a:cxnSpLocks/>
          </p:cNvCxnSpPr>
          <p:nvPr/>
        </p:nvCxnSpPr>
        <p:spPr>
          <a:xfrm flipH="1">
            <a:off x="6845085" y="2769235"/>
            <a:ext cx="3956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E21C879-B688-4872-A9A8-B5A5868D55B2}"/>
              </a:ext>
            </a:extLst>
          </p:cNvPr>
          <p:cNvSpPr txBox="1"/>
          <p:nvPr/>
        </p:nvSpPr>
        <p:spPr>
          <a:xfrm>
            <a:off x="4596437" y="2026782"/>
            <a:ext cx="29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5353C25-08CC-41B1-B807-5529B1E7110B}"/>
              </a:ext>
            </a:extLst>
          </p:cNvPr>
          <p:cNvSpPr txBox="1"/>
          <p:nvPr/>
        </p:nvSpPr>
        <p:spPr>
          <a:xfrm>
            <a:off x="6905847" y="2396114"/>
            <a:ext cx="29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A1CB962-E083-4AC0-A9A1-9654DC4BD5BC}"/>
              </a:ext>
            </a:extLst>
          </p:cNvPr>
          <p:cNvSpPr txBox="1"/>
          <p:nvPr/>
        </p:nvSpPr>
        <p:spPr>
          <a:xfrm>
            <a:off x="1475013" y="5944982"/>
            <a:ext cx="29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170893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Linux Libertine</vt:lpstr>
      <vt:lpstr>Tahoma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</cp:revision>
  <dcterms:created xsi:type="dcterms:W3CDTF">2022-01-13T06:55:19Z</dcterms:created>
  <dcterms:modified xsi:type="dcterms:W3CDTF">2022-01-16T07:16:08Z</dcterms:modified>
</cp:coreProperties>
</file>