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  <p:sldMasterId id="2147483668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71" d="100"/>
          <a:sy n="71" d="100"/>
        </p:scale>
        <p:origin x="61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19/12/2021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0DF1FE-1892-42F1-85AA-230A7662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EE8DAB-43A7-41EC-BC3D-2DB38E659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941D346-847D-467F-9FD2-FE838C28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A972A3-58D7-4F61-9350-9E7EBE0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97AE90-A52E-4836-89C2-DE1E6BA1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683488-52C7-4007-8970-4C75BB9DA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8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D5D40-8BCE-4F46-AC2C-9EBE95406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AACDDDA-A92E-4FBC-83DD-5D16E0187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2A024F-C264-4EFD-A1F2-4009E79C1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44E5D5C-FBCE-43D8-A875-46C3C49B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CE2F3A-3283-47F6-AFC0-D4D4C003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677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6386FBE-FDBC-40A5-80C2-3B12734462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A3E7D1D-DB14-4B9F-B199-D5D908DB6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639B76-8AD4-4332-A7C4-1BBA10A67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8E0FEE-58C9-4AA6-91C7-CE28738E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E5E651-C9A4-45AB-9A69-8B0DD14B7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41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EBDEA-0BF6-4BE0-A1EE-5308D875F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6AA14E-0691-4880-A67E-C8D6F8FF3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514DEA-5CA0-4112-ADEF-5603DC12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4F9414-10F8-46E9-A39D-AF9248D1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CD138E-D1F6-4602-9F8D-6362FFCE6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5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91A109-C22F-4841-AC34-F2EB017FB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D76912-CB19-49F0-9442-42A4551B5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231909-66DB-46F1-AA78-7DDCFD1E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59337A-19F9-406D-BB93-C621FD56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E5865C-5C7C-432E-A030-D16FB8EE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73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EDBAD-AE99-4436-AEA7-2F19E5DB4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064533-851D-467C-9CC2-0681874B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3993D9-BC5B-4F12-A162-111E716E4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0CC04E-C7DA-4DC0-B700-56DBB03F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D26AE8-5AFA-4768-A9D9-95AFE9331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048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F2C2E8-1F41-4A53-9930-E1AEC01C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897EC1-4FF7-47F1-BA42-87DB627ED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B8FA6E8-18C4-4E20-8F1A-1684D1375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66CE6B0-1C47-4B42-A154-4FE668E03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857F6D-C5DA-462E-89D1-DE311405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82A5CE-9965-42E7-B44F-76A02170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61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F5AB43-0746-422C-8971-D823BAE77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145DE9-D68C-4A87-8524-B5CC90F33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BF7BE9-5E58-4D9F-AB95-BDED21582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FD442C4-43A7-4857-81FA-8F2EAAF7B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B2053C-EB0C-4D5C-B62A-E2CEA7753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4984DB6-A231-4952-9631-5271FBEC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2D4415D-5CE5-450B-94A2-BC7C4C16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48609F-6C88-4B1B-850E-A1DC4946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53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407897-4BC6-4CDB-AEBE-B0D06D54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A26FCC-465C-4354-A1AA-6DC06B7A8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9AF8B3-047A-4E7B-9E87-0B5FBE13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691F0A-8262-4154-858C-5A816F01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5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39F9F63-1C5B-4969-8B4C-85B5FB61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636F632-5E84-4756-A52D-6DE37941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7511CD-ED95-474A-A96F-ABCF22F8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91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8CE63-A949-4B8F-A95E-9AC248E8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3B011B-98FC-4997-8A74-BB085932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B287615-C6C9-4A29-8240-8A45ECEA4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C09784D-F191-42F8-9DDB-2B989480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30C2575-B116-474B-B260-61B14EB1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B2106F-31AA-44D4-95DC-B227A339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91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D85538A-A430-4C83-9119-F5A0A6EF4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6C4BAC-2B06-415B-8E8B-C1A10BD43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DF1BCF-11A4-4C26-979C-6F904541A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7F661-C59A-4F71-A99C-25B63DDAEC40}" type="datetimeFigureOut">
              <a:rPr lang="it-IT" smtClean="0"/>
              <a:t>19/12/2021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7224896-2FE6-4B71-A680-ED469CE9B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037A45-B14C-4DD5-9FAD-807EA54E2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18AB-CA77-4402-A30B-2197E60155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3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>
            <a:extLst>
              <a:ext uri="{FF2B5EF4-FFF2-40B4-BE49-F238E27FC236}">
                <a16:creationId xmlns:a16="http://schemas.microsoft.com/office/drawing/2014/main" id="{DAFCFAF7-E26A-4641-9817-6A8B8978A3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1EB906-37B0-481C-B35E-69E8B56EED61}"/>
              </a:ext>
            </a:extLst>
          </p:cNvPr>
          <p:cNvSpPr txBox="1"/>
          <p:nvPr/>
        </p:nvSpPr>
        <p:spPr>
          <a:xfrm>
            <a:off x="2760955" y="-143837"/>
            <a:ext cx="637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11-10-2021</a:t>
            </a:r>
          </a:p>
        </p:txBody>
      </p:sp>
      <p:sp>
        <p:nvSpPr>
          <p:cNvPr id="29" name="Sottotitolo 2">
            <a:extLst>
              <a:ext uri="{FF2B5EF4-FFF2-40B4-BE49-F238E27FC236}">
                <a16:creationId xmlns:a16="http://schemas.microsoft.com/office/drawing/2014/main" id="{6DD0FB71-5448-458B-A489-59CC1FBA3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45391"/>
            <a:ext cx="10096869" cy="481399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800" dirty="0"/>
              <a:t>07.30 – 11.00 ATTIVITA ADD S.F. LIBICHE</a:t>
            </a:r>
          </a:p>
          <a:p>
            <a:pPr algn="l"/>
            <a:r>
              <a:rPr lang="it-IT" sz="1800" dirty="0"/>
              <a:t>     </a:t>
            </a:r>
            <a:endParaRPr lang="it-IT" dirty="0"/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081D0DD-DE68-4F9F-9CD9-C7DFCCCA2A6A}"/>
              </a:ext>
            </a:extLst>
          </p:cNvPr>
          <p:cNvSpPr txBox="1"/>
          <p:nvPr/>
        </p:nvSpPr>
        <p:spPr>
          <a:xfrm>
            <a:off x="1329860" y="3301945"/>
            <a:ext cx="3109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u="sng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9B46304-50E2-46FD-8430-80C09D034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2" y="3765973"/>
            <a:ext cx="2438400" cy="15148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49358FC-F94A-46F5-8F84-C9A330D0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095" y="537505"/>
            <a:ext cx="5159899" cy="28639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7B5C1A71-F9B4-4716-AE88-9CCE755C5123}"/>
              </a:ext>
            </a:extLst>
          </p:cNvPr>
          <p:cNvCxnSpPr/>
          <p:nvPr/>
        </p:nvCxnSpPr>
        <p:spPr>
          <a:xfrm flipV="1">
            <a:off x="11700387" y="700292"/>
            <a:ext cx="0" cy="4522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BC6B4D-67FC-4040-ACD0-8F9CFFE27A9B}"/>
              </a:ext>
            </a:extLst>
          </p:cNvPr>
          <p:cNvSpPr txBox="1"/>
          <p:nvPr/>
        </p:nvSpPr>
        <p:spPr>
          <a:xfrm>
            <a:off x="11331677" y="826346"/>
            <a:ext cx="73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B71E427-0960-4D25-BF7C-A427F00BDA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0" t="4539" r="3880" b="5443"/>
          <a:stretch/>
        </p:blipFill>
        <p:spPr>
          <a:xfrm>
            <a:off x="258722" y="108903"/>
            <a:ext cx="1085982" cy="1064569"/>
          </a:xfrm>
          <a:prstGeom prst="ellipse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8781E4-485A-4A90-AA16-C5B4E34298CE}"/>
              </a:ext>
            </a:extLst>
          </p:cNvPr>
          <p:cNvSpPr txBox="1"/>
          <p:nvPr/>
        </p:nvSpPr>
        <p:spPr>
          <a:xfrm>
            <a:off x="1385216" y="444932"/>
            <a:ext cx="94919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CPT</a:t>
            </a:r>
          </a:p>
        </p:txBody>
      </p:sp>
    </p:spTree>
    <p:extLst>
      <p:ext uri="{BB962C8B-B14F-4D97-AF65-F5344CB8AC3E}">
        <p14:creationId xmlns:p14="http://schemas.microsoft.com/office/powerpoint/2010/main" val="309834366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2872</cp:revision>
  <cp:lastPrinted>2021-05-10T16:28:05Z</cp:lastPrinted>
  <dcterms:created xsi:type="dcterms:W3CDTF">2020-08-07T13:20:56Z</dcterms:created>
  <dcterms:modified xsi:type="dcterms:W3CDTF">2021-12-19T07:02:12Z</dcterms:modified>
</cp:coreProperties>
</file>