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861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9B7D6-E001-4289-ACEE-CC235ACE6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D12D78-B4FE-43C2-AEC6-14BE1E4B0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C95D7F-403C-4929-B95B-E7A6B865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1A8F0E-D20A-4D5B-8CEB-74390350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FD1444-1209-4154-9D01-7C8C35BD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0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6D916-DE2E-4824-8F3D-AF1D033B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6B960D-E773-4848-9670-20B61762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D84E4-48CB-4E25-9DE7-47A35DE4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C9DE4-0685-45E7-A2E1-41C8B78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6B753-4EF4-4EEA-A52E-06796C99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4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DDC853-8D18-44E3-B859-7895CD76E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6BD2B0-DD2B-4AC7-BC64-FCC0FA44F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127C2F-ED85-4390-A78B-8DF16F11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5A43B8-B1F3-480C-AAD4-DF6A3052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FC141-5F32-4E8E-BC82-B99F7E9F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5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E2B30-BCF6-4F95-9C50-58C63A8B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BBB7AF-BA9B-461F-8210-9F009F89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40CF0-DC86-4BBA-A699-F3D01F16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4129EB-E525-44BA-9239-AAE834B9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992166-53DC-41C9-8E8F-80C28D9E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9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8F001-37ED-4F60-B0E6-4B4E927B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BDC3EF-2ACA-42CE-ABD4-314BE667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75E40-500F-40B9-B85F-950B1896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66D435-DDFA-48B2-A62C-01F5FD7E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53C59D-23B1-416D-B071-DAAB2402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5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B8288-8A84-429A-9323-F8F6596D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C1993-BC30-41F2-B48C-B11DF5BE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C66E3F-5B95-41BC-BE6D-4F2C0D16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101B8D-40C6-44CC-AA68-8499D6F6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D317C9-5C8F-48B5-82E7-07C351C0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0507DB-0D58-4373-B4BC-08F10BB2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53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20272-04E3-4908-9CBE-4C53FF71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55D8E3-2B0E-42CB-8572-963ABC16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3598DC-92BF-4ED7-AFE2-940B2FED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90857-6A06-4294-AE99-7031655BF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757A58-813B-431A-92F7-C3A5DE938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5E2D6-D863-4463-A468-F90DB256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B35609-A0D0-4399-9719-3607DF06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63C582-5057-42AC-829D-6EA13FF0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08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65ED1-4F72-4218-817E-6A86CA52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FAF3F5-F0F0-4B0F-BCDC-6A5AA484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0322D4-B74B-4BE7-B746-D1456B74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DEA513-E611-445A-B6EF-A5E6F841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5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4942B0-48B9-4E5B-9A64-62FB0104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8237DD-C58A-49F7-A887-DA5D2027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483D76-83BE-4A4D-8E93-E93886D2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9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528ED-C0DB-4321-AEF6-E3806E03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C6C5A4-D3FE-464D-8927-9AE166A9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5859F7-577E-48D8-938E-D790534E5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22237F-6C1B-495F-A619-96E1665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91BA05-7EE4-4F3A-98DD-B65DF25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535350-E70F-4FE8-BEDC-71C5C599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4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7A279-013A-4715-84F6-66362D43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6A7AD6-8734-4D89-8D94-BBE72A688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9977AB-6E2F-4C49-BEBE-9988D3D80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00D06D-B65D-4A0A-B2C9-057915F3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2CB5D7-9587-4A4C-8B29-0EA6B184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9DF4FE-3AFD-47B6-837C-A7DAA9A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51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BF86CF-371E-4066-9AD0-6B34A6F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913019-5231-4FDF-9EE4-2D3AB407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6701B-B35A-4165-839A-74E1CF11F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3AAF-591D-4083-85A9-340256C1DA61}" type="datetimeFigureOut">
              <a:rPr lang="it-IT" smtClean="0"/>
              <a:t>01/02/2022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D0DE0A-29F9-4765-A5BA-B201CE6C4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6B91E-869A-4855-A0C9-A610C4F8F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5D45-2A91-4A2D-81F5-CB51E51AE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5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85F581-42B2-4201-B0D7-DD981EE7CFDD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7D82CFA-93EF-4D14-AB9B-9D8A3389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4" y="2113851"/>
            <a:ext cx="2116940" cy="131514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6F3E197-9475-489C-A388-AD47B187DBB5}"/>
              </a:ext>
            </a:extLst>
          </p:cNvPr>
          <p:cNvSpPr txBox="1"/>
          <p:nvPr/>
        </p:nvSpPr>
        <p:spPr>
          <a:xfrm>
            <a:off x="2640627" y="3696686"/>
            <a:ext cx="38414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MEZZ 5-2227110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Calibri"/>
              </a:rPr>
              <a:t>CAP. Mirko CAMPA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LGT Giuseppe PANICO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INT.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Aimen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BATRUNA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B9B292-D944-4B80-906E-CB8CA7D0F280}"/>
              </a:ext>
            </a:extLst>
          </p:cNvPr>
          <p:cNvSpPr txBox="1"/>
          <p:nvPr/>
        </p:nvSpPr>
        <p:spPr>
          <a:xfrm>
            <a:off x="2640627" y="2257733"/>
            <a:ext cx="438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MEZZO 5-2255823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CA. Placido TORRESI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Calibri"/>
              </a:rPr>
              <a:t>C.C. Massimo D’ANTONIO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2°C Vito CAVASINO</a:t>
            </a:r>
          </a:p>
          <a:p>
            <a:pPr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1° cl sc Enrico BERGANTINO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B9EB87F-ECFE-4D2D-AEB3-076AC5043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4" y="3879174"/>
            <a:ext cx="2116940" cy="131514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67401D-E928-4C26-8E0C-2D94A792B0C5}"/>
              </a:ext>
            </a:extLst>
          </p:cNvPr>
          <p:cNvSpPr txBox="1"/>
          <p:nvPr/>
        </p:nvSpPr>
        <p:spPr>
          <a:xfrm>
            <a:off x="2556227" y="1368722"/>
            <a:ext cx="683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SCORTA COM. MIASIT PER PARTECIPAZIONE AL ‘MOTOR SHOW’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PRESSO LO ‘SPORT CITY’ CENTER 1500 LT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6F0810-B6EB-4659-B0C4-88DD030E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51" y="2110923"/>
            <a:ext cx="4045565" cy="27171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AEF0F1E0-CC19-40AF-B350-23A0CA467EE2}"/>
              </a:ext>
            </a:extLst>
          </p:cNvPr>
          <p:cNvSpPr/>
          <p:nvPr/>
        </p:nvSpPr>
        <p:spPr>
          <a:xfrm>
            <a:off x="8705384" y="3881968"/>
            <a:ext cx="888301" cy="711298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261DB57-DAEB-43A5-8079-605216D168BE}"/>
              </a:ext>
            </a:extLst>
          </p:cNvPr>
          <p:cNvCxnSpPr/>
          <p:nvPr/>
        </p:nvCxnSpPr>
        <p:spPr>
          <a:xfrm flipV="1">
            <a:off x="11770242" y="3042563"/>
            <a:ext cx="0" cy="426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14E8DC-B89B-400E-A8CC-097ACA670F62}"/>
              </a:ext>
            </a:extLst>
          </p:cNvPr>
          <p:cNvSpPr txBox="1"/>
          <p:nvPr/>
        </p:nvSpPr>
        <p:spPr>
          <a:xfrm>
            <a:off x="11427364" y="3100185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6B8B5BC-195E-461F-8C3C-C81EC0CD89EB}"/>
              </a:ext>
            </a:extLst>
          </p:cNvPr>
          <p:cNvCxnSpPr>
            <a:cxnSpLocks/>
          </p:cNvCxnSpPr>
          <p:nvPr/>
        </p:nvCxnSpPr>
        <p:spPr>
          <a:xfrm>
            <a:off x="9149534" y="4635404"/>
            <a:ext cx="0" cy="55891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EAB230-860E-45B8-A5A1-506BB7247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651" y="5220213"/>
            <a:ext cx="4045565" cy="156966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A67057-2508-458C-AB93-1FB4BF0BE502}"/>
              </a:ext>
            </a:extLst>
          </p:cNvPr>
          <p:cNvSpPr txBox="1"/>
          <p:nvPr/>
        </p:nvSpPr>
        <p:spPr>
          <a:xfrm>
            <a:off x="2640627" y="5593278"/>
            <a:ext cx="310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DIST</a:t>
            </a:r>
            <a:r>
              <a:rPr lang="it-IT" dirty="0"/>
              <a:t>: 7.2 KM</a:t>
            </a:r>
          </a:p>
          <a:p>
            <a:r>
              <a:rPr lang="it-IT" b="1" dirty="0"/>
              <a:t>TEMPO</a:t>
            </a:r>
            <a:r>
              <a:rPr lang="it-IT" dirty="0"/>
              <a:t>:15’-30’ </a:t>
            </a:r>
          </a:p>
          <a:p>
            <a:r>
              <a:rPr lang="it-IT" b="1" dirty="0"/>
              <a:t>PART: </a:t>
            </a:r>
            <a:r>
              <a:rPr lang="it-IT" dirty="0"/>
              <a:t>14.40</a:t>
            </a:r>
          </a:p>
          <a:p>
            <a:r>
              <a:rPr lang="it-IT" b="1" dirty="0"/>
              <a:t>COORD</a:t>
            </a:r>
            <a:r>
              <a:rPr lang="it-IT" dirty="0"/>
              <a:t>. : 33S US 26113 37120</a:t>
            </a:r>
          </a:p>
        </p:txBody>
      </p:sp>
    </p:spTree>
    <p:extLst>
      <p:ext uri="{BB962C8B-B14F-4D97-AF65-F5344CB8AC3E}">
        <p14:creationId xmlns:p14="http://schemas.microsoft.com/office/powerpoint/2010/main" val="10889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6EAB230-860E-45B8-A5A1-506BB724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6" y="2611539"/>
            <a:ext cx="5390342" cy="404773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85F581-42B2-4201-B0D7-DD981EE7CFDD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67401D-E928-4C26-8E0C-2D94A792B0C5}"/>
              </a:ext>
            </a:extLst>
          </p:cNvPr>
          <p:cNvSpPr txBox="1"/>
          <p:nvPr/>
        </p:nvSpPr>
        <p:spPr>
          <a:xfrm>
            <a:off x="2556227" y="1368722"/>
            <a:ext cx="683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SCORTA COM. MIASIT PER PARTECIPAZIONE AL ‘MOTOR SHOW’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PRESSO LO ‘SPORT CITY’ CENTER 1500 LT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261DB57-DAEB-43A5-8079-605216D168BE}"/>
              </a:ext>
            </a:extLst>
          </p:cNvPr>
          <p:cNvCxnSpPr/>
          <p:nvPr/>
        </p:nvCxnSpPr>
        <p:spPr>
          <a:xfrm flipV="1">
            <a:off x="829340" y="3042563"/>
            <a:ext cx="0" cy="426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14E8DC-B89B-400E-A8CC-097ACA670F62}"/>
              </a:ext>
            </a:extLst>
          </p:cNvPr>
          <p:cNvSpPr txBox="1"/>
          <p:nvPr/>
        </p:nvSpPr>
        <p:spPr>
          <a:xfrm>
            <a:off x="832891" y="3100185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21ADB4-D286-4C34-B417-1FB5E1BB3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611539"/>
            <a:ext cx="2845982" cy="2050755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E9B6F04-FB06-4448-A9D5-A9C185569BB7}"/>
              </a:ext>
            </a:extLst>
          </p:cNvPr>
          <p:cNvCxnSpPr>
            <a:cxnSpLocks/>
          </p:cNvCxnSpPr>
          <p:nvPr/>
        </p:nvCxnSpPr>
        <p:spPr>
          <a:xfrm flipV="1">
            <a:off x="4901609" y="4540102"/>
            <a:ext cx="1134995" cy="978197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55936D-1EFC-4FFC-98CC-7A522B409B4F}"/>
              </a:ext>
            </a:extLst>
          </p:cNvPr>
          <p:cNvSpPr txBox="1"/>
          <p:nvPr/>
        </p:nvSpPr>
        <p:spPr>
          <a:xfrm>
            <a:off x="8282330" y="4170770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A1A286-F9C5-466D-99C5-741AC89A4DE7}"/>
              </a:ext>
            </a:extLst>
          </p:cNvPr>
          <p:cNvCxnSpPr>
            <a:cxnSpLocks/>
          </p:cNvCxnSpPr>
          <p:nvPr/>
        </p:nvCxnSpPr>
        <p:spPr>
          <a:xfrm>
            <a:off x="8513753" y="4561367"/>
            <a:ext cx="3688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DC3CA39B-B405-4244-954C-700FA9BA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795284"/>
            <a:ext cx="5929423" cy="18639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4C4EE20D-3976-4E25-9C80-4F1996C41AC1}"/>
              </a:ext>
            </a:extLst>
          </p:cNvPr>
          <p:cNvSpPr/>
          <p:nvPr/>
        </p:nvSpPr>
        <p:spPr>
          <a:xfrm rot="20314136">
            <a:off x="3299907" y="5718264"/>
            <a:ext cx="515330" cy="405403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4EDD0869-D193-4492-BF63-D24F17C32AAE}"/>
              </a:ext>
            </a:extLst>
          </p:cNvPr>
          <p:cNvCxnSpPr>
            <a:cxnSpLocks/>
          </p:cNvCxnSpPr>
          <p:nvPr/>
        </p:nvCxnSpPr>
        <p:spPr>
          <a:xfrm flipV="1">
            <a:off x="6173972" y="4997302"/>
            <a:ext cx="0" cy="2693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A536023-E319-41F3-A77A-4F344E9D75D8}"/>
              </a:ext>
            </a:extLst>
          </p:cNvPr>
          <p:cNvSpPr txBox="1"/>
          <p:nvPr/>
        </p:nvSpPr>
        <p:spPr>
          <a:xfrm>
            <a:off x="6173972" y="4982388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EAB2794D-9C41-4F38-8D2A-8BB5210EA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440" y="2611538"/>
            <a:ext cx="2845982" cy="2050755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D0C711CF-D7D7-4253-B2C3-C99DADBF018A}"/>
              </a:ext>
            </a:extLst>
          </p:cNvPr>
          <p:cNvSpPr/>
          <p:nvPr/>
        </p:nvSpPr>
        <p:spPr>
          <a:xfrm rot="20363040">
            <a:off x="3168593" y="5340674"/>
            <a:ext cx="803492" cy="35442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216BFA2-B65C-4340-96A1-AC4551B21C97}"/>
              </a:ext>
            </a:extLst>
          </p:cNvPr>
          <p:cNvSpPr txBox="1"/>
          <p:nvPr/>
        </p:nvSpPr>
        <p:spPr>
          <a:xfrm>
            <a:off x="11624502" y="4201930"/>
            <a:ext cx="5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02B1321-9173-4FD2-8E4C-D2B765CDE2D8}"/>
              </a:ext>
            </a:extLst>
          </p:cNvPr>
          <p:cNvCxnSpPr>
            <a:cxnSpLocks/>
          </p:cNvCxnSpPr>
          <p:nvPr/>
        </p:nvCxnSpPr>
        <p:spPr>
          <a:xfrm>
            <a:off x="11387043" y="4197279"/>
            <a:ext cx="258297" cy="4334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0D9E477C-91F9-4077-B99B-C8D46AF91F04}"/>
              </a:ext>
            </a:extLst>
          </p:cNvPr>
          <p:cNvCxnSpPr>
            <a:cxnSpLocks/>
          </p:cNvCxnSpPr>
          <p:nvPr/>
        </p:nvCxnSpPr>
        <p:spPr>
          <a:xfrm flipV="1">
            <a:off x="7708605" y="5638134"/>
            <a:ext cx="925396" cy="28283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9372044-9DCC-48BD-9D3B-5916F6A52BB2}"/>
              </a:ext>
            </a:extLst>
          </p:cNvPr>
          <p:cNvSpPr txBox="1"/>
          <p:nvPr/>
        </p:nvSpPr>
        <p:spPr>
          <a:xfrm>
            <a:off x="7407554" y="5852193"/>
            <a:ext cx="11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653026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Linux Libertine</vt:lpstr>
      <vt:lpstr>Tahoma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</cp:revision>
  <dcterms:created xsi:type="dcterms:W3CDTF">2022-02-01T06:43:40Z</dcterms:created>
  <dcterms:modified xsi:type="dcterms:W3CDTF">2022-02-01T06:45:40Z</dcterms:modified>
</cp:coreProperties>
</file>